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67" r:id="rId2"/>
    <p:sldId id="271" r:id="rId3"/>
    <p:sldId id="284" r:id="rId4"/>
    <p:sldId id="285" r:id="rId5"/>
    <p:sldId id="268" r:id="rId6"/>
    <p:sldId id="320" r:id="rId7"/>
    <p:sldId id="272" r:id="rId8"/>
    <p:sldId id="289" r:id="rId9"/>
    <p:sldId id="288" r:id="rId10"/>
    <p:sldId id="273" r:id="rId11"/>
    <p:sldId id="322" r:id="rId12"/>
    <p:sldId id="278" r:id="rId13"/>
    <p:sldId id="279" r:id="rId14"/>
    <p:sldId id="280" r:id="rId15"/>
    <p:sldId id="274" r:id="rId16"/>
    <p:sldId id="282" r:id="rId17"/>
    <p:sldId id="283" r:id="rId18"/>
    <p:sldId id="310" r:id="rId19"/>
    <p:sldId id="311" r:id="rId20"/>
    <p:sldId id="275" r:id="rId21"/>
    <p:sldId id="276" r:id="rId22"/>
    <p:sldId id="312" r:id="rId23"/>
    <p:sldId id="313" r:id="rId24"/>
    <p:sldId id="314" r:id="rId25"/>
    <p:sldId id="277" r:id="rId26"/>
    <p:sldId id="290" r:id="rId27"/>
    <p:sldId id="291" r:id="rId28"/>
    <p:sldId id="315" r:id="rId29"/>
    <p:sldId id="316" r:id="rId30"/>
    <p:sldId id="317" r:id="rId31"/>
    <p:sldId id="318" r:id="rId32"/>
    <p:sldId id="299" r:id="rId33"/>
    <p:sldId id="300" r:id="rId34"/>
    <p:sldId id="319"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5F"/>
    <a:srgbClr val="07345D"/>
    <a:srgbClr val="B9B9B9"/>
    <a:srgbClr val="045953"/>
    <a:srgbClr val="005075"/>
    <a:srgbClr val="3EACB8"/>
    <a:srgbClr val="239078"/>
    <a:srgbClr val="045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24290-A0D4-4DC3-8C96-BC04C0D6118B}" v="167" dt="2023-11-22T15:26:17.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86" autoAdjust="0"/>
  </p:normalViewPr>
  <p:slideViewPr>
    <p:cSldViewPr snapToGrid="0" showGuides="1">
      <p:cViewPr varScale="1">
        <p:scale>
          <a:sx n="58" d="100"/>
          <a:sy n="58" d="100"/>
        </p:scale>
        <p:origin x="95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lva Couto" userId="7e77ab18-6516-46d7-818c-c75a1b66c814" providerId="ADAL" clId="{A8524290-A0D4-4DC3-8C96-BC04C0D6118B}"/>
    <pc:docChg chg="undo custSel addSld delSld modSld sldOrd">
      <pc:chgData name="Ana Silva Couto" userId="7e77ab18-6516-46d7-818c-c75a1b66c814" providerId="ADAL" clId="{A8524290-A0D4-4DC3-8C96-BC04C0D6118B}" dt="2023-11-22T15:47:50.402" v="1204" actId="5793"/>
      <pc:docMkLst>
        <pc:docMk/>
      </pc:docMkLst>
      <pc:sldChg chg="modSp mod">
        <pc:chgData name="Ana Silva Couto" userId="7e77ab18-6516-46d7-818c-c75a1b66c814" providerId="ADAL" clId="{A8524290-A0D4-4DC3-8C96-BC04C0D6118B}" dt="2023-11-22T12:18:07.975" v="394" actId="242"/>
        <pc:sldMkLst>
          <pc:docMk/>
          <pc:sldMk cId="678922113" sldId="267"/>
        </pc:sldMkLst>
        <pc:spChg chg="mod">
          <ac:chgData name="Ana Silva Couto" userId="7e77ab18-6516-46d7-818c-c75a1b66c814" providerId="ADAL" clId="{A8524290-A0D4-4DC3-8C96-BC04C0D6118B}" dt="2023-11-22T12:18:07.975" v="394" actId="242"/>
          <ac:spMkLst>
            <pc:docMk/>
            <pc:sldMk cId="678922113" sldId="267"/>
            <ac:spMk id="2" creationId="{2BD7E5A4-EEC8-22FB-0D33-8B51D172B44C}"/>
          </ac:spMkLst>
        </pc:spChg>
      </pc:sldChg>
      <pc:sldChg chg="addSp delSp modSp mod">
        <pc:chgData name="Ana Silva Couto" userId="7e77ab18-6516-46d7-818c-c75a1b66c814" providerId="ADAL" clId="{A8524290-A0D4-4DC3-8C96-BC04C0D6118B}" dt="2023-11-22T12:17:25.410" v="383"/>
        <pc:sldMkLst>
          <pc:docMk/>
          <pc:sldMk cId="717128346" sldId="268"/>
        </pc:sldMkLst>
        <pc:spChg chg="del">
          <ac:chgData name="Ana Silva Couto" userId="7e77ab18-6516-46d7-818c-c75a1b66c814" providerId="ADAL" clId="{A8524290-A0D4-4DC3-8C96-BC04C0D6118B}" dt="2023-11-22T12:17:25.005" v="382" actId="478"/>
          <ac:spMkLst>
            <pc:docMk/>
            <pc:sldMk cId="717128346" sldId="268"/>
            <ac:spMk id="3" creationId="{46FFC27E-523D-2C59-3593-4FCF26125310}"/>
          </ac:spMkLst>
        </pc:spChg>
        <pc:spChg chg="add mod">
          <ac:chgData name="Ana Silva Couto" userId="7e77ab18-6516-46d7-818c-c75a1b66c814" providerId="ADAL" clId="{A8524290-A0D4-4DC3-8C96-BC04C0D6118B}" dt="2023-11-22T11:19:57.301" v="27" actId="20577"/>
          <ac:spMkLst>
            <pc:docMk/>
            <pc:sldMk cId="717128346" sldId="268"/>
            <ac:spMk id="5" creationId="{F87A736F-AF8A-4401-72DC-976431085E17}"/>
          </ac:spMkLst>
        </pc:spChg>
        <pc:spChg chg="add mod">
          <ac:chgData name="Ana Silva Couto" userId="7e77ab18-6516-46d7-818c-c75a1b66c814" providerId="ADAL" clId="{A8524290-A0D4-4DC3-8C96-BC04C0D6118B}" dt="2023-11-22T12:17:25.410" v="383"/>
          <ac:spMkLst>
            <pc:docMk/>
            <pc:sldMk cId="717128346" sldId="268"/>
            <ac:spMk id="6" creationId="{20BC77BE-DAF8-4AF2-158F-74711499E2F4}"/>
          </ac:spMkLst>
        </pc:spChg>
      </pc:sldChg>
      <pc:sldChg chg="addSp delSp modSp mod modAnim">
        <pc:chgData name="Ana Silva Couto" userId="7e77ab18-6516-46d7-818c-c75a1b66c814" providerId="ADAL" clId="{A8524290-A0D4-4DC3-8C96-BC04C0D6118B}" dt="2023-11-22T15:26:17.876" v="1176" actId="20577"/>
        <pc:sldMkLst>
          <pc:docMk/>
          <pc:sldMk cId="4193643822" sldId="272"/>
        </pc:sldMkLst>
        <pc:spChg chg="del">
          <ac:chgData name="Ana Silva Couto" userId="7e77ab18-6516-46d7-818c-c75a1b66c814" providerId="ADAL" clId="{A8524290-A0D4-4DC3-8C96-BC04C0D6118B}" dt="2023-11-22T12:17:52.848" v="392" actId="478"/>
          <ac:spMkLst>
            <pc:docMk/>
            <pc:sldMk cId="4193643822" sldId="272"/>
            <ac:spMk id="3" creationId="{617F866D-9E01-5C54-E5B6-5341104D9C48}"/>
          </ac:spMkLst>
        </pc:spChg>
        <pc:spChg chg="del">
          <ac:chgData name="Ana Silva Couto" userId="7e77ab18-6516-46d7-818c-c75a1b66c814" providerId="ADAL" clId="{A8524290-A0D4-4DC3-8C96-BC04C0D6118B}" dt="2023-11-22T11:35:42.359" v="248" actId="478"/>
          <ac:spMkLst>
            <pc:docMk/>
            <pc:sldMk cId="4193643822" sldId="272"/>
            <ac:spMk id="5" creationId="{8BA0F117-5B65-6A68-73E4-1DA1AA9A5876}"/>
          </ac:spMkLst>
        </pc:spChg>
        <pc:spChg chg="del">
          <ac:chgData name="Ana Silva Couto" userId="7e77ab18-6516-46d7-818c-c75a1b66c814" providerId="ADAL" clId="{A8524290-A0D4-4DC3-8C96-BC04C0D6118B}" dt="2023-11-22T11:35:43.305" v="249" actId="478"/>
          <ac:spMkLst>
            <pc:docMk/>
            <pc:sldMk cId="4193643822" sldId="272"/>
            <ac:spMk id="6" creationId="{281DBBE3-BA4F-36A7-8358-DE322BFCD76C}"/>
          </ac:spMkLst>
        </pc:spChg>
        <pc:spChg chg="del">
          <ac:chgData name="Ana Silva Couto" userId="7e77ab18-6516-46d7-818c-c75a1b66c814" providerId="ADAL" clId="{A8524290-A0D4-4DC3-8C96-BC04C0D6118B}" dt="2023-11-22T11:35:44.024" v="250" actId="478"/>
          <ac:spMkLst>
            <pc:docMk/>
            <pc:sldMk cId="4193643822" sldId="272"/>
            <ac:spMk id="7" creationId="{EC6E3540-EC43-DE5F-A033-800B5CFEE081}"/>
          </ac:spMkLst>
        </pc:spChg>
        <pc:spChg chg="del">
          <ac:chgData name="Ana Silva Couto" userId="7e77ab18-6516-46d7-818c-c75a1b66c814" providerId="ADAL" clId="{A8524290-A0D4-4DC3-8C96-BC04C0D6118B}" dt="2023-11-22T11:35:44.882" v="251" actId="478"/>
          <ac:spMkLst>
            <pc:docMk/>
            <pc:sldMk cId="4193643822" sldId="272"/>
            <ac:spMk id="8" creationId="{029158F3-C43C-CABD-ECAB-55122597C761}"/>
          </ac:spMkLst>
        </pc:spChg>
        <pc:spChg chg="del">
          <ac:chgData name="Ana Silva Couto" userId="7e77ab18-6516-46d7-818c-c75a1b66c814" providerId="ADAL" clId="{A8524290-A0D4-4DC3-8C96-BC04C0D6118B}" dt="2023-11-22T11:35:45.554" v="252" actId="478"/>
          <ac:spMkLst>
            <pc:docMk/>
            <pc:sldMk cId="4193643822" sldId="272"/>
            <ac:spMk id="9" creationId="{77667A1A-B5DC-BDFE-279A-EBD551E87BB9}"/>
          </ac:spMkLst>
        </pc:spChg>
        <pc:spChg chg="add mod">
          <ac:chgData name="Ana Silva Couto" userId="7e77ab18-6516-46d7-818c-c75a1b66c814" providerId="ADAL" clId="{A8524290-A0D4-4DC3-8C96-BC04C0D6118B}" dt="2023-11-22T12:17:53.228" v="393"/>
          <ac:spMkLst>
            <pc:docMk/>
            <pc:sldMk cId="4193643822" sldId="272"/>
            <ac:spMk id="11" creationId="{EA3721F7-FA56-6224-E614-CD2DF65A3822}"/>
          </ac:spMkLst>
        </pc:spChg>
        <pc:spChg chg="mod">
          <ac:chgData name="Ana Silva Couto" userId="7e77ab18-6516-46d7-818c-c75a1b66c814" providerId="ADAL" clId="{A8524290-A0D4-4DC3-8C96-BC04C0D6118B}" dt="2023-11-22T15:26:17.876" v="1176" actId="20577"/>
          <ac:spMkLst>
            <pc:docMk/>
            <pc:sldMk cId="4193643822" sldId="272"/>
            <ac:spMk id="12" creationId="{7B2967AD-1E8F-C591-1E10-CCFF0AD39224}"/>
          </ac:spMkLst>
        </pc:spChg>
      </pc:sldChg>
      <pc:sldChg chg="addSp delSp modSp mod">
        <pc:chgData name="Ana Silva Couto" userId="7e77ab18-6516-46d7-818c-c75a1b66c814" providerId="ADAL" clId="{A8524290-A0D4-4DC3-8C96-BC04C0D6118B}" dt="2023-11-22T15:41:45.729" v="1196" actId="313"/>
        <pc:sldMkLst>
          <pc:docMk/>
          <pc:sldMk cId="563818836" sldId="273"/>
        </pc:sldMkLst>
        <pc:spChg chg="mod">
          <ac:chgData name="Ana Silva Couto" userId="7e77ab18-6516-46d7-818c-c75a1b66c814" providerId="ADAL" clId="{A8524290-A0D4-4DC3-8C96-BC04C0D6118B}" dt="2023-11-22T15:41:45.729" v="1196" actId="313"/>
          <ac:spMkLst>
            <pc:docMk/>
            <pc:sldMk cId="563818836" sldId="273"/>
            <ac:spMk id="2" creationId="{20742936-ED95-142E-0D5C-A9A353BD316D}"/>
          </ac:spMkLst>
        </pc:spChg>
        <pc:spChg chg="del">
          <ac:chgData name="Ana Silva Couto" userId="7e77ab18-6516-46d7-818c-c75a1b66c814" providerId="ADAL" clId="{A8524290-A0D4-4DC3-8C96-BC04C0D6118B}" dt="2023-11-22T12:17:35.359" v="384" actId="478"/>
          <ac:spMkLst>
            <pc:docMk/>
            <pc:sldMk cId="563818836" sldId="273"/>
            <ac:spMk id="3" creationId="{B794DBE5-0505-105D-394A-6EA61C59384D}"/>
          </ac:spMkLst>
        </pc:spChg>
        <pc:spChg chg="del">
          <ac:chgData name="Ana Silva Couto" userId="7e77ab18-6516-46d7-818c-c75a1b66c814" providerId="ADAL" clId="{A8524290-A0D4-4DC3-8C96-BC04C0D6118B}" dt="2023-11-22T11:20:42.732" v="29" actId="478"/>
          <ac:spMkLst>
            <pc:docMk/>
            <pc:sldMk cId="563818836" sldId="273"/>
            <ac:spMk id="5" creationId="{290B0B41-E8B3-75BC-B636-230532BEFD33}"/>
          </ac:spMkLst>
        </pc:spChg>
        <pc:spChg chg="del">
          <ac:chgData name="Ana Silva Couto" userId="7e77ab18-6516-46d7-818c-c75a1b66c814" providerId="ADAL" clId="{A8524290-A0D4-4DC3-8C96-BC04C0D6118B}" dt="2023-11-22T11:20:41.591" v="28" actId="478"/>
          <ac:spMkLst>
            <pc:docMk/>
            <pc:sldMk cId="563818836" sldId="273"/>
            <ac:spMk id="6" creationId="{DDB5BDB4-D95E-9CCA-E141-F50A9CEA1FB5}"/>
          </ac:spMkLst>
        </pc:spChg>
        <pc:spChg chg="del">
          <ac:chgData name="Ana Silva Couto" userId="7e77ab18-6516-46d7-818c-c75a1b66c814" providerId="ADAL" clId="{A8524290-A0D4-4DC3-8C96-BC04C0D6118B}" dt="2023-11-22T11:20:43.570" v="30" actId="478"/>
          <ac:spMkLst>
            <pc:docMk/>
            <pc:sldMk cId="563818836" sldId="273"/>
            <ac:spMk id="7" creationId="{75B49917-893B-85AA-1872-E2AEE7BC366C}"/>
          </ac:spMkLst>
        </pc:spChg>
        <pc:spChg chg="del">
          <ac:chgData name="Ana Silva Couto" userId="7e77ab18-6516-46d7-818c-c75a1b66c814" providerId="ADAL" clId="{A8524290-A0D4-4DC3-8C96-BC04C0D6118B}" dt="2023-11-22T11:20:44.306" v="31" actId="478"/>
          <ac:spMkLst>
            <pc:docMk/>
            <pc:sldMk cId="563818836" sldId="273"/>
            <ac:spMk id="8" creationId="{8480EE1F-03D7-04E6-E7FF-1F1B14DA2E43}"/>
          </ac:spMkLst>
        </pc:spChg>
        <pc:spChg chg="del">
          <ac:chgData name="Ana Silva Couto" userId="7e77ab18-6516-46d7-818c-c75a1b66c814" providerId="ADAL" clId="{A8524290-A0D4-4DC3-8C96-BC04C0D6118B}" dt="2023-11-22T11:20:45.354" v="32" actId="478"/>
          <ac:spMkLst>
            <pc:docMk/>
            <pc:sldMk cId="563818836" sldId="273"/>
            <ac:spMk id="9" creationId="{6259F19F-B0EC-6C9B-CF89-C6FC3821C901}"/>
          </ac:spMkLst>
        </pc:spChg>
        <pc:spChg chg="del mod">
          <ac:chgData name="Ana Silva Couto" userId="7e77ab18-6516-46d7-818c-c75a1b66c814" providerId="ADAL" clId="{A8524290-A0D4-4DC3-8C96-BC04C0D6118B}" dt="2023-11-22T11:21:36.086" v="78" actId="478"/>
          <ac:spMkLst>
            <pc:docMk/>
            <pc:sldMk cId="563818836" sldId="273"/>
            <ac:spMk id="11" creationId="{7E38A8DA-33F8-1F10-B81C-F7684946398F}"/>
          </ac:spMkLst>
        </pc:spChg>
        <pc:spChg chg="add del">
          <ac:chgData name="Ana Silva Couto" userId="7e77ab18-6516-46d7-818c-c75a1b66c814" providerId="ADAL" clId="{A8524290-A0D4-4DC3-8C96-BC04C0D6118B}" dt="2023-11-22T11:27:05.636" v="81" actId="478"/>
          <ac:spMkLst>
            <pc:docMk/>
            <pc:sldMk cId="563818836" sldId="273"/>
            <ac:spMk id="12" creationId="{50134F05-9850-5AF0-6909-C663B5D2B826}"/>
          </ac:spMkLst>
        </pc:spChg>
        <pc:spChg chg="add del mod ord">
          <ac:chgData name="Ana Silva Couto" userId="7e77ab18-6516-46d7-818c-c75a1b66c814" providerId="ADAL" clId="{A8524290-A0D4-4DC3-8C96-BC04C0D6118B}" dt="2023-11-22T15:20:29.782" v="1167" actId="1076"/>
          <ac:spMkLst>
            <pc:docMk/>
            <pc:sldMk cId="563818836" sldId="273"/>
            <ac:spMk id="14" creationId="{93A83444-7692-DB80-542F-4E7CF430E23A}"/>
          </ac:spMkLst>
        </pc:spChg>
        <pc:spChg chg="add del">
          <ac:chgData name="Ana Silva Couto" userId="7e77ab18-6516-46d7-818c-c75a1b66c814" providerId="ADAL" clId="{A8524290-A0D4-4DC3-8C96-BC04C0D6118B}" dt="2023-11-22T12:15:18.058" v="366"/>
          <ac:spMkLst>
            <pc:docMk/>
            <pc:sldMk cId="563818836" sldId="273"/>
            <ac:spMk id="15" creationId="{99A39A0A-663D-FC9A-2CCB-3527EE28E31B}"/>
          </ac:spMkLst>
        </pc:spChg>
        <pc:spChg chg="add del">
          <ac:chgData name="Ana Silva Couto" userId="7e77ab18-6516-46d7-818c-c75a1b66c814" providerId="ADAL" clId="{A8524290-A0D4-4DC3-8C96-BC04C0D6118B}" dt="2023-11-22T12:16:55.853" v="376" actId="478"/>
          <ac:spMkLst>
            <pc:docMk/>
            <pc:sldMk cId="563818836" sldId="273"/>
            <ac:spMk id="17" creationId="{980E8954-9869-8036-9366-776B7BF54559}"/>
          </ac:spMkLst>
        </pc:spChg>
        <pc:spChg chg="add mod">
          <ac:chgData name="Ana Silva Couto" userId="7e77ab18-6516-46d7-818c-c75a1b66c814" providerId="ADAL" clId="{A8524290-A0D4-4DC3-8C96-BC04C0D6118B}" dt="2023-11-22T12:17:35.709" v="385"/>
          <ac:spMkLst>
            <pc:docMk/>
            <pc:sldMk cId="563818836" sldId="273"/>
            <ac:spMk id="19" creationId="{FD5CE1DC-1FD3-2118-9E9D-58FBBD7DEACA}"/>
          </ac:spMkLst>
        </pc:spChg>
        <pc:picChg chg="add del mod modCrop">
          <ac:chgData name="Ana Silva Couto" userId="7e77ab18-6516-46d7-818c-c75a1b66c814" providerId="ADAL" clId="{A8524290-A0D4-4DC3-8C96-BC04C0D6118B}" dt="2023-11-22T12:15:15.151" v="364" actId="478"/>
          <ac:picMkLst>
            <pc:docMk/>
            <pc:sldMk cId="563818836" sldId="273"/>
            <ac:picMk id="13" creationId="{4642584A-77CA-9157-A5CF-DDB0C1ADA0EE}"/>
          </ac:picMkLst>
        </pc:picChg>
        <pc:picChg chg="add del mod modCrop">
          <ac:chgData name="Ana Silva Couto" userId="7e77ab18-6516-46d7-818c-c75a1b66c814" providerId="ADAL" clId="{A8524290-A0D4-4DC3-8C96-BC04C0D6118B}" dt="2023-11-22T12:16:54.527" v="374" actId="478"/>
          <ac:picMkLst>
            <pc:docMk/>
            <pc:sldMk cId="563818836" sldId="273"/>
            <ac:picMk id="16" creationId="{2614C3D8-E398-B333-14D0-F7F6512A1462}"/>
          </ac:picMkLst>
        </pc:picChg>
        <pc:picChg chg="add mod modCrop">
          <ac:chgData name="Ana Silva Couto" userId="7e77ab18-6516-46d7-818c-c75a1b66c814" providerId="ADAL" clId="{A8524290-A0D4-4DC3-8C96-BC04C0D6118B}" dt="2023-11-22T15:20:24.217" v="1166" actId="1036"/>
          <ac:picMkLst>
            <pc:docMk/>
            <pc:sldMk cId="563818836" sldId="273"/>
            <ac:picMk id="18" creationId="{350E57F8-B608-5597-7E4E-15A7F49EC504}"/>
          </ac:picMkLst>
        </pc:picChg>
      </pc:sldChg>
      <pc:sldChg chg="addSp delSp modSp new add del mod">
        <pc:chgData name="Ana Silva Couto" userId="7e77ab18-6516-46d7-818c-c75a1b66c814" providerId="ADAL" clId="{A8524290-A0D4-4DC3-8C96-BC04C0D6118B}" dt="2023-11-22T15:10:09.454" v="1103"/>
        <pc:sldMkLst>
          <pc:docMk/>
          <pc:sldMk cId="3253430082" sldId="274"/>
        </pc:sldMkLst>
        <pc:spChg chg="del">
          <ac:chgData name="Ana Silva Couto" userId="7e77ab18-6516-46d7-818c-c75a1b66c814" providerId="ADAL" clId="{A8524290-A0D4-4DC3-8C96-BC04C0D6118B}" dt="2023-11-22T15:00:45.649" v="920" actId="478"/>
          <ac:spMkLst>
            <pc:docMk/>
            <pc:sldMk cId="3253430082" sldId="274"/>
            <ac:spMk id="2" creationId="{865011E0-9345-5DBD-20EC-8433EC09338C}"/>
          </ac:spMkLst>
        </pc:spChg>
        <pc:spChg chg="del">
          <ac:chgData name="Ana Silva Couto" userId="7e77ab18-6516-46d7-818c-c75a1b66c814" providerId="ADAL" clId="{A8524290-A0D4-4DC3-8C96-BC04C0D6118B}" dt="2023-11-22T15:10:09.071" v="1102" actId="478"/>
          <ac:spMkLst>
            <pc:docMk/>
            <pc:sldMk cId="3253430082" sldId="274"/>
            <ac:spMk id="3" creationId="{E69346D0-CC1C-3AAC-C96D-03E3BFB081B7}"/>
          </ac:spMkLst>
        </pc:spChg>
        <pc:spChg chg="del">
          <ac:chgData name="Ana Silva Couto" userId="7e77ab18-6516-46d7-818c-c75a1b66c814" providerId="ADAL" clId="{A8524290-A0D4-4DC3-8C96-BC04C0D6118B}" dt="2023-11-22T11:34:03.649" v="238" actId="478"/>
          <ac:spMkLst>
            <pc:docMk/>
            <pc:sldMk cId="3253430082" sldId="274"/>
            <ac:spMk id="5" creationId="{43789FCF-2368-8425-B81A-A99837B50E90}"/>
          </ac:spMkLst>
        </pc:spChg>
        <pc:spChg chg="del">
          <ac:chgData name="Ana Silva Couto" userId="7e77ab18-6516-46d7-818c-c75a1b66c814" providerId="ADAL" clId="{A8524290-A0D4-4DC3-8C96-BC04C0D6118B}" dt="2023-11-22T11:34:02.556" v="237" actId="478"/>
          <ac:spMkLst>
            <pc:docMk/>
            <pc:sldMk cId="3253430082" sldId="274"/>
            <ac:spMk id="6" creationId="{9F3E77EA-9B49-5670-E1F9-E7BBAAB689AD}"/>
          </ac:spMkLst>
        </pc:spChg>
        <pc:spChg chg="del">
          <ac:chgData name="Ana Silva Couto" userId="7e77ab18-6516-46d7-818c-c75a1b66c814" providerId="ADAL" clId="{A8524290-A0D4-4DC3-8C96-BC04C0D6118B}" dt="2023-11-22T11:34:05.245" v="239" actId="478"/>
          <ac:spMkLst>
            <pc:docMk/>
            <pc:sldMk cId="3253430082" sldId="274"/>
            <ac:spMk id="7" creationId="{132CA050-C8F7-EC09-FFE1-860970D85656}"/>
          </ac:spMkLst>
        </pc:spChg>
        <pc:spChg chg="del">
          <ac:chgData name="Ana Silva Couto" userId="7e77ab18-6516-46d7-818c-c75a1b66c814" providerId="ADAL" clId="{A8524290-A0D4-4DC3-8C96-BC04C0D6118B}" dt="2023-11-22T11:34:06.418" v="240" actId="478"/>
          <ac:spMkLst>
            <pc:docMk/>
            <pc:sldMk cId="3253430082" sldId="274"/>
            <ac:spMk id="8" creationId="{51E706F3-A0F4-C976-DDDC-4929B5F02A82}"/>
          </ac:spMkLst>
        </pc:spChg>
        <pc:spChg chg="del">
          <ac:chgData name="Ana Silva Couto" userId="7e77ab18-6516-46d7-818c-c75a1b66c814" providerId="ADAL" clId="{A8524290-A0D4-4DC3-8C96-BC04C0D6118B}" dt="2023-11-22T11:34:07.819" v="241" actId="478"/>
          <ac:spMkLst>
            <pc:docMk/>
            <pc:sldMk cId="3253430082" sldId="274"/>
            <ac:spMk id="9" creationId="{9941669B-9F89-7E8C-541A-B1F428E1C7F8}"/>
          </ac:spMkLst>
        </pc:spChg>
        <pc:spChg chg="del mod">
          <ac:chgData name="Ana Silva Couto" userId="7e77ab18-6516-46d7-818c-c75a1b66c814" providerId="ADAL" clId="{A8524290-A0D4-4DC3-8C96-BC04C0D6118B}" dt="2023-11-22T14:18:00.186" v="398" actId="478"/>
          <ac:spMkLst>
            <pc:docMk/>
            <pc:sldMk cId="3253430082" sldId="274"/>
            <ac:spMk id="11" creationId="{A985BE80-B887-2574-B619-D39D86C6D01F}"/>
          </ac:spMkLst>
        </pc:spChg>
        <pc:spChg chg="add del mod">
          <ac:chgData name="Ana Silva Couto" userId="7e77ab18-6516-46d7-818c-c75a1b66c814" providerId="ADAL" clId="{A8524290-A0D4-4DC3-8C96-BC04C0D6118B}" dt="2023-11-22T14:18:03.538" v="400" actId="478"/>
          <ac:spMkLst>
            <pc:docMk/>
            <pc:sldMk cId="3253430082" sldId="274"/>
            <ac:spMk id="13" creationId="{8FBAC5B3-3572-CEAC-F7B4-5386653FBE24}"/>
          </ac:spMkLst>
        </pc:spChg>
        <pc:spChg chg="add del">
          <ac:chgData name="Ana Silva Couto" userId="7e77ab18-6516-46d7-818c-c75a1b66c814" providerId="ADAL" clId="{A8524290-A0D4-4DC3-8C96-BC04C0D6118B}" dt="2023-11-22T14:18:06.018" v="401" actId="478"/>
          <ac:spMkLst>
            <pc:docMk/>
            <pc:sldMk cId="3253430082" sldId="274"/>
            <ac:spMk id="15" creationId="{0A7FCB25-58BC-1891-5A0D-0B5D4C81F93E}"/>
          </ac:spMkLst>
        </pc:spChg>
        <pc:spChg chg="add del mod">
          <ac:chgData name="Ana Silva Couto" userId="7e77ab18-6516-46d7-818c-c75a1b66c814" providerId="ADAL" clId="{A8524290-A0D4-4DC3-8C96-BC04C0D6118B}" dt="2023-11-22T14:18:13.402" v="404" actId="478"/>
          <ac:spMkLst>
            <pc:docMk/>
            <pc:sldMk cId="3253430082" sldId="274"/>
            <ac:spMk id="17" creationId="{31FACCDC-9A13-B208-9541-7FFC3055976D}"/>
          </ac:spMkLst>
        </pc:spChg>
        <pc:spChg chg="add mod">
          <ac:chgData name="Ana Silva Couto" userId="7e77ab18-6516-46d7-818c-c75a1b66c814" providerId="ADAL" clId="{A8524290-A0D4-4DC3-8C96-BC04C0D6118B}" dt="2023-11-22T15:05:37.901" v="1031" actId="404"/>
          <ac:spMkLst>
            <pc:docMk/>
            <pc:sldMk cId="3253430082" sldId="274"/>
            <ac:spMk id="18" creationId="{D9B0F2F0-0522-4F0A-1977-53BBFEDFF77C}"/>
          </ac:spMkLst>
        </pc:spChg>
        <pc:spChg chg="add del">
          <ac:chgData name="Ana Silva Couto" userId="7e77ab18-6516-46d7-818c-c75a1b66c814" providerId="ADAL" clId="{A8524290-A0D4-4DC3-8C96-BC04C0D6118B}" dt="2023-11-22T14:20:15.500" v="431" actId="478"/>
          <ac:spMkLst>
            <pc:docMk/>
            <pc:sldMk cId="3253430082" sldId="274"/>
            <ac:spMk id="19" creationId="{A960DCF6-624B-5F3F-5E5C-032C77B276D3}"/>
          </ac:spMkLst>
        </pc:spChg>
        <pc:spChg chg="add mod">
          <ac:chgData name="Ana Silva Couto" userId="7e77ab18-6516-46d7-818c-c75a1b66c814" providerId="ADAL" clId="{A8524290-A0D4-4DC3-8C96-BC04C0D6118B}" dt="2023-11-22T15:00:49.722" v="928" actId="20577"/>
          <ac:spMkLst>
            <pc:docMk/>
            <pc:sldMk cId="3253430082" sldId="274"/>
            <ac:spMk id="20" creationId="{CDA8F35E-9C8E-2BF5-1CD5-61228A7F1E15}"/>
          </ac:spMkLst>
        </pc:spChg>
        <pc:spChg chg="add del">
          <ac:chgData name="Ana Silva Couto" userId="7e77ab18-6516-46d7-818c-c75a1b66c814" providerId="ADAL" clId="{A8524290-A0D4-4DC3-8C96-BC04C0D6118B}" dt="2023-11-22T15:01:27.024" v="930"/>
          <ac:spMkLst>
            <pc:docMk/>
            <pc:sldMk cId="3253430082" sldId="274"/>
            <ac:spMk id="21" creationId="{6614C20C-0AAD-E88C-831F-7A67902196CC}"/>
          </ac:spMkLst>
        </pc:spChg>
        <pc:spChg chg="add mod">
          <ac:chgData name="Ana Silva Couto" userId="7e77ab18-6516-46d7-818c-c75a1b66c814" providerId="ADAL" clId="{A8524290-A0D4-4DC3-8C96-BC04C0D6118B}" dt="2023-11-22T15:10:09.454" v="1103"/>
          <ac:spMkLst>
            <pc:docMk/>
            <pc:sldMk cId="3253430082" sldId="274"/>
            <ac:spMk id="23" creationId="{ED383954-D6CD-E81D-6475-2576FB3A6AF5}"/>
          </ac:spMkLst>
        </pc:spChg>
        <pc:picChg chg="add mod modCrop">
          <ac:chgData name="Ana Silva Couto" userId="7e77ab18-6516-46d7-818c-c75a1b66c814" providerId="ADAL" clId="{A8524290-A0D4-4DC3-8C96-BC04C0D6118B}" dt="2023-11-22T15:08:13.073" v="1068" actId="14100"/>
          <ac:picMkLst>
            <pc:docMk/>
            <pc:sldMk cId="3253430082" sldId="274"/>
            <ac:picMk id="22" creationId="{C539F97D-6830-B06C-49FD-C12E6D98A360}"/>
          </ac:picMkLst>
        </pc:picChg>
      </pc:sldChg>
      <pc:sldChg chg="addSp delSp modSp new mod">
        <pc:chgData name="Ana Silva Couto" userId="7e77ab18-6516-46d7-818c-c75a1b66c814" providerId="ADAL" clId="{A8524290-A0D4-4DC3-8C96-BC04C0D6118B}" dt="2023-11-22T15:47:50.402" v="1204" actId="5793"/>
        <pc:sldMkLst>
          <pc:docMk/>
          <pc:sldMk cId="566692540" sldId="275"/>
        </pc:sldMkLst>
        <pc:spChg chg="mod">
          <ac:chgData name="Ana Silva Couto" userId="7e77ab18-6516-46d7-818c-c75a1b66c814" providerId="ADAL" clId="{A8524290-A0D4-4DC3-8C96-BC04C0D6118B}" dt="2023-11-22T15:41:52.503" v="1200" actId="313"/>
          <ac:spMkLst>
            <pc:docMk/>
            <pc:sldMk cId="566692540" sldId="275"/>
            <ac:spMk id="2" creationId="{5B884210-F115-D1D0-04EE-641F81A5FBDF}"/>
          </ac:spMkLst>
        </pc:spChg>
        <pc:spChg chg="del">
          <ac:chgData name="Ana Silva Couto" userId="7e77ab18-6516-46d7-818c-c75a1b66c814" providerId="ADAL" clId="{A8524290-A0D4-4DC3-8C96-BC04C0D6118B}" dt="2023-11-22T12:18:23.496" v="395" actId="478"/>
          <ac:spMkLst>
            <pc:docMk/>
            <pc:sldMk cId="566692540" sldId="275"/>
            <ac:spMk id="3" creationId="{E380026B-D81C-2498-CD8D-6ECF3C0C8423}"/>
          </ac:spMkLst>
        </pc:spChg>
        <pc:spChg chg="del">
          <ac:chgData name="Ana Silva Couto" userId="7e77ab18-6516-46d7-818c-c75a1b66c814" providerId="ADAL" clId="{A8524290-A0D4-4DC3-8C96-BC04C0D6118B}" dt="2023-11-22T11:30:54.736" v="164" actId="478"/>
          <ac:spMkLst>
            <pc:docMk/>
            <pc:sldMk cId="566692540" sldId="275"/>
            <ac:spMk id="5" creationId="{173615F1-8096-6EAB-D283-5AF8D6BC7850}"/>
          </ac:spMkLst>
        </pc:spChg>
        <pc:spChg chg="del">
          <ac:chgData name="Ana Silva Couto" userId="7e77ab18-6516-46d7-818c-c75a1b66c814" providerId="ADAL" clId="{A8524290-A0D4-4DC3-8C96-BC04C0D6118B}" dt="2023-11-22T11:30:53.856" v="163" actId="478"/>
          <ac:spMkLst>
            <pc:docMk/>
            <pc:sldMk cId="566692540" sldId="275"/>
            <ac:spMk id="6" creationId="{513CFC47-3907-5B2A-EAF6-93A68AA5AC9C}"/>
          </ac:spMkLst>
        </pc:spChg>
        <pc:spChg chg="del">
          <ac:chgData name="Ana Silva Couto" userId="7e77ab18-6516-46d7-818c-c75a1b66c814" providerId="ADAL" clId="{A8524290-A0D4-4DC3-8C96-BC04C0D6118B}" dt="2023-11-22T11:30:55.979" v="165" actId="478"/>
          <ac:spMkLst>
            <pc:docMk/>
            <pc:sldMk cId="566692540" sldId="275"/>
            <ac:spMk id="7" creationId="{E212F348-CA73-048E-F1C3-11211842DA5A}"/>
          </ac:spMkLst>
        </pc:spChg>
        <pc:spChg chg="del">
          <ac:chgData name="Ana Silva Couto" userId="7e77ab18-6516-46d7-818c-c75a1b66c814" providerId="ADAL" clId="{A8524290-A0D4-4DC3-8C96-BC04C0D6118B}" dt="2023-11-22T11:30:56.633" v="166" actId="478"/>
          <ac:spMkLst>
            <pc:docMk/>
            <pc:sldMk cId="566692540" sldId="275"/>
            <ac:spMk id="8" creationId="{07157EE7-5BD1-E6C4-3569-2795942BCCB3}"/>
          </ac:spMkLst>
        </pc:spChg>
        <pc:spChg chg="del">
          <ac:chgData name="Ana Silva Couto" userId="7e77ab18-6516-46d7-818c-c75a1b66c814" providerId="ADAL" clId="{A8524290-A0D4-4DC3-8C96-BC04C0D6118B}" dt="2023-11-22T11:30:57.316" v="167" actId="478"/>
          <ac:spMkLst>
            <pc:docMk/>
            <pc:sldMk cId="566692540" sldId="275"/>
            <ac:spMk id="9" creationId="{BF39CBCC-FA0B-5845-ED71-E5E7502E7823}"/>
          </ac:spMkLst>
        </pc:spChg>
        <pc:spChg chg="mod">
          <ac:chgData name="Ana Silva Couto" userId="7e77ab18-6516-46d7-818c-c75a1b66c814" providerId="ADAL" clId="{A8524290-A0D4-4DC3-8C96-BC04C0D6118B}" dt="2023-11-22T15:47:50.402" v="1204" actId="5793"/>
          <ac:spMkLst>
            <pc:docMk/>
            <pc:sldMk cId="566692540" sldId="275"/>
            <ac:spMk id="11" creationId="{88FA02F1-A39E-8587-54A5-B4B7108251C2}"/>
          </ac:spMkLst>
        </pc:spChg>
        <pc:spChg chg="add del">
          <ac:chgData name="Ana Silva Couto" userId="7e77ab18-6516-46d7-818c-c75a1b66c814" providerId="ADAL" clId="{A8524290-A0D4-4DC3-8C96-BC04C0D6118B}" dt="2023-11-22T12:05:17.409" v="254" actId="478"/>
          <ac:spMkLst>
            <pc:docMk/>
            <pc:sldMk cId="566692540" sldId="275"/>
            <ac:spMk id="12" creationId="{80A52BFC-4347-DC91-A20B-12126CCC955B}"/>
          </ac:spMkLst>
        </pc:spChg>
        <pc:spChg chg="add del">
          <ac:chgData name="Ana Silva Couto" userId="7e77ab18-6516-46d7-818c-c75a1b66c814" providerId="ADAL" clId="{A8524290-A0D4-4DC3-8C96-BC04C0D6118B}" dt="2023-11-22T12:12:00.164" v="260" actId="478"/>
          <ac:spMkLst>
            <pc:docMk/>
            <pc:sldMk cId="566692540" sldId="275"/>
            <ac:spMk id="14" creationId="{FE71892E-B41D-DAC1-CB29-DAE19A2C2276}"/>
          </ac:spMkLst>
        </pc:spChg>
        <pc:spChg chg="add mod">
          <ac:chgData name="Ana Silva Couto" userId="7e77ab18-6516-46d7-818c-c75a1b66c814" providerId="ADAL" clId="{A8524290-A0D4-4DC3-8C96-BC04C0D6118B}" dt="2023-11-22T12:14:14.993" v="360" actId="164"/>
          <ac:spMkLst>
            <pc:docMk/>
            <pc:sldMk cId="566692540" sldId="275"/>
            <ac:spMk id="16" creationId="{D98A645A-F802-EEC5-45B5-62F06E575ACC}"/>
          </ac:spMkLst>
        </pc:spChg>
        <pc:spChg chg="add del mod">
          <ac:chgData name="Ana Silva Couto" userId="7e77ab18-6516-46d7-818c-c75a1b66c814" providerId="ADAL" clId="{A8524290-A0D4-4DC3-8C96-BC04C0D6118B}" dt="2023-11-22T12:13:32.783" v="330" actId="478"/>
          <ac:spMkLst>
            <pc:docMk/>
            <pc:sldMk cId="566692540" sldId="275"/>
            <ac:spMk id="17" creationId="{BFADB5CB-1CC8-B4A0-6DE3-B65DBA791C4F}"/>
          </ac:spMkLst>
        </pc:spChg>
        <pc:spChg chg="add mod">
          <ac:chgData name="Ana Silva Couto" userId="7e77ab18-6516-46d7-818c-c75a1b66c814" providerId="ADAL" clId="{A8524290-A0D4-4DC3-8C96-BC04C0D6118B}" dt="2023-11-22T12:14:14.993" v="360" actId="164"/>
          <ac:spMkLst>
            <pc:docMk/>
            <pc:sldMk cId="566692540" sldId="275"/>
            <ac:spMk id="18" creationId="{84E8054F-D03D-98A0-FE77-7539F4A78412}"/>
          </ac:spMkLst>
        </pc:spChg>
        <pc:spChg chg="add mod">
          <ac:chgData name="Ana Silva Couto" userId="7e77ab18-6516-46d7-818c-c75a1b66c814" providerId="ADAL" clId="{A8524290-A0D4-4DC3-8C96-BC04C0D6118B}" dt="2023-11-22T12:14:14.993" v="360" actId="164"/>
          <ac:spMkLst>
            <pc:docMk/>
            <pc:sldMk cId="566692540" sldId="275"/>
            <ac:spMk id="19" creationId="{D4399A5C-A6AC-5E80-32C3-BC8BBC56DB1E}"/>
          </ac:spMkLst>
        </pc:spChg>
        <pc:spChg chg="add mod">
          <ac:chgData name="Ana Silva Couto" userId="7e77ab18-6516-46d7-818c-c75a1b66c814" providerId="ADAL" clId="{A8524290-A0D4-4DC3-8C96-BC04C0D6118B}" dt="2023-11-22T12:18:29.271" v="397" actId="14100"/>
          <ac:spMkLst>
            <pc:docMk/>
            <pc:sldMk cId="566692540" sldId="275"/>
            <ac:spMk id="21" creationId="{059ECBC1-813C-A857-F47C-AEC860DDF3C1}"/>
          </ac:spMkLst>
        </pc:spChg>
        <pc:grpChg chg="add mod">
          <ac:chgData name="Ana Silva Couto" userId="7e77ab18-6516-46d7-818c-c75a1b66c814" providerId="ADAL" clId="{A8524290-A0D4-4DC3-8C96-BC04C0D6118B}" dt="2023-11-22T12:14:14.993" v="360" actId="164"/>
          <ac:grpSpMkLst>
            <pc:docMk/>
            <pc:sldMk cId="566692540" sldId="275"/>
            <ac:grpSpMk id="20" creationId="{498DC29D-329C-F1AB-E0FA-8948FDA4D8D2}"/>
          </ac:grpSpMkLst>
        </pc:grpChg>
        <pc:picChg chg="add del mod modCrop">
          <ac:chgData name="Ana Silva Couto" userId="7e77ab18-6516-46d7-818c-c75a1b66c814" providerId="ADAL" clId="{A8524290-A0D4-4DC3-8C96-BC04C0D6118B}" dt="2023-11-22T12:05:34.283" v="258" actId="478"/>
          <ac:picMkLst>
            <pc:docMk/>
            <pc:sldMk cId="566692540" sldId="275"/>
            <ac:picMk id="13" creationId="{1BA5BFCF-AB77-D0F4-4B0A-DC96A9291709}"/>
          </ac:picMkLst>
        </pc:picChg>
        <pc:picChg chg="add mod modCrop">
          <ac:chgData name="Ana Silva Couto" userId="7e77ab18-6516-46d7-818c-c75a1b66c814" providerId="ADAL" clId="{A8524290-A0D4-4DC3-8C96-BC04C0D6118B}" dt="2023-11-22T12:14:14.993" v="360" actId="164"/>
          <ac:picMkLst>
            <pc:docMk/>
            <pc:sldMk cId="566692540" sldId="275"/>
            <ac:picMk id="15" creationId="{CEDFEA4C-CB36-6417-56FE-4FBDE9CBDF46}"/>
          </ac:picMkLst>
        </pc:picChg>
      </pc:sldChg>
      <pc:sldChg chg="addSp delSp modSp new mod">
        <pc:chgData name="Ana Silva Couto" userId="7e77ab18-6516-46d7-818c-c75a1b66c814" providerId="ADAL" clId="{A8524290-A0D4-4DC3-8C96-BC04C0D6118B}" dt="2023-11-22T15:10:25.136" v="1109"/>
        <pc:sldMkLst>
          <pc:docMk/>
          <pc:sldMk cId="2458450588" sldId="276"/>
        </pc:sldMkLst>
        <pc:spChg chg="mod">
          <ac:chgData name="Ana Silva Couto" userId="7e77ab18-6516-46d7-818c-c75a1b66c814" providerId="ADAL" clId="{A8524290-A0D4-4DC3-8C96-BC04C0D6118B}" dt="2023-11-22T11:33:10.201" v="224" actId="20577"/>
          <ac:spMkLst>
            <pc:docMk/>
            <pc:sldMk cId="2458450588" sldId="276"/>
            <ac:spMk id="2" creationId="{9AC4C5B3-115D-E59F-C391-20E613046646}"/>
          </ac:spMkLst>
        </pc:spChg>
        <pc:spChg chg="del">
          <ac:chgData name="Ana Silva Couto" userId="7e77ab18-6516-46d7-818c-c75a1b66c814" providerId="ADAL" clId="{A8524290-A0D4-4DC3-8C96-BC04C0D6118B}" dt="2023-11-22T15:10:24.821" v="1108" actId="478"/>
          <ac:spMkLst>
            <pc:docMk/>
            <pc:sldMk cId="2458450588" sldId="276"/>
            <ac:spMk id="3" creationId="{06707A7F-227D-9032-11B8-4EFA4F1B02AA}"/>
          </ac:spMkLst>
        </pc:spChg>
        <pc:spChg chg="del">
          <ac:chgData name="Ana Silva Couto" userId="7e77ab18-6516-46d7-818c-c75a1b66c814" providerId="ADAL" clId="{A8524290-A0D4-4DC3-8C96-BC04C0D6118B}" dt="2023-11-22T11:33:13.409" v="226" actId="478"/>
          <ac:spMkLst>
            <pc:docMk/>
            <pc:sldMk cId="2458450588" sldId="276"/>
            <ac:spMk id="5" creationId="{5B7416D5-42B5-20D9-5967-190D65782CA9}"/>
          </ac:spMkLst>
        </pc:spChg>
        <pc:spChg chg="del">
          <ac:chgData name="Ana Silva Couto" userId="7e77ab18-6516-46d7-818c-c75a1b66c814" providerId="ADAL" clId="{A8524290-A0D4-4DC3-8C96-BC04C0D6118B}" dt="2023-11-22T11:33:12.580" v="225" actId="478"/>
          <ac:spMkLst>
            <pc:docMk/>
            <pc:sldMk cId="2458450588" sldId="276"/>
            <ac:spMk id="6" creationId="{C048E6EB-66A4-C02D-3AC5-8353D5A69255}"/>
          </ac:spMkLst>
        </pc:spChg>
        <pc:spChg chg="del">
          <ac:chgData name="Ana Silva Couto" userId="7e77ab18-6516-46d7-818c-c75a1b66c814" providerId="ADAL" clId="{A8524290-A0D4-4DC3-8C96-BC04C0D6118B}" dt="2023-11-22T11:33:14.305" v="227" actId="478"/>
          <ac:spMkLst>
            <pc:docMk/>
            <pc:sldMk cId="2458450588" sldId="276"/>
            <ac:spMk id="7" creationId="{791110CE-A615-415E-DF52-223108B4FFCB}"/>
          </ac:spMkLst>
        </pc:spChg>
        <pc:spChg chg="del">
          <ac:chgData name="Ana Silva Couto" userId="7e77ab18-6516-46d7-818c-c75a1b66c814" providerId="ADAL" clId="{A8524290-A0D4-4DC3-8C96-BC04C0D6118B}" dt="2023-11-22T11:33:14.996" v="228" actId="478"/>
          <ac:spMkLst>
            <pc:docMk/>
            <pc:sldMk cId="2458450588" sldId="276"/>
            <ac:spMk id="8" creationId="{3AF26593-A270-9E61-E24F-04222B8F1A78}"/>
          </ac:spMkLst>
        </pc:spChg>
        <pc:spChg chg="del">
          <ac:chgData name="Ana Silva Couto" userId="7e77ab18-6516-46d7-818c-c75a1b66c814" providerId="ADAL" clId="{A8524290-A0D4-4DC3-8C96-BC04C0D6118B}" dt="2023-11-22T11:33:15.527" v="229" actId="478"/>
          <ac:spMkLst>
            <pc:docMk/>
            <pc:sldMk cId="2458450588" sldId="276"/>
            <ac:spMk id="9" creationId="{7BF93682-0882-FDB3-EA6C-51507F4A96C0}"/>
          </ac:spMkLst>
        </pc:spChg>
        <pc:spChg chg="add mod">
          <ac:chgData name="Ana Silva Couto" userId="7e77ab18-6516-46d7-818c-c75a1b66c814" providerId="ADAL" clId="{A8524290-A0D4-4DC3-8C96-BC04C0D6118B}" dt="2023-11-22T15:10:25.136" v="1109"/>
          <ac:spMkLst>
            <pc:docMk/>
            <pc:sldMk cId="2458450588" sldId="276"/>
            <ac:spMk id="12" creationId="{541F1986-5294-2FD3-05D9-784B710EF057}"/>
          </ac:spMkLst>
        </pc:spChg>
      </pc:sldChg>
      <pc:sldChg chg="addSp delSp modSp add mod">
        <pc:chgData name="Ana Silva Couto" userId="7e77ab18-6516-46d7-818c-c75a1b66c814" providerId="ADAL" clId="{A8524290-A0D4-4DC3-8C96-BC04C0D6118B}" dt="2023-11-22T15:18:43.606" v="1126" actId="21"/>
        <pc:sldMkLst>
          <pc:docMk/>
          <pc:sldMk cId="4227914889" sldId="277"/>
        </pc:sldMkLst>
        <pc:spChg chg="mod">
          <ac:chgData name="Ana Silva Couto" userId="7e77ab18-6516-46d7-818c-c75a1b66c814" providerId="ADAL" clId="{A8524290-A0D4-4DC3-8C96-BC04C0D6118B}" dt="2023-11-22T11:33:26.984" v="235" actId="20577"/>
          <ac:spMkLst>
            <pc:docMk/>
            <pc:sldMk cId="4227914889" sldId="277"/>
            <ac:spMk id="2" creationId="{9AC4C5B3-115D-E59F-C391-20E613046646}"/>
          </ac:spMkLst>
        </pc:spChg>
        <pc:spChg chg="del">
          <ac:chgData name="Ana Silva Couto" userId="7e77ab18-6516-46d7-818c-c75a1b66c814" providerId="ADAL" clId="{A8524290-A0D4-4DC3-8C96-BC04C0D6118B}" dt="2023-11-22T15:10:28.373" v="1110" actId="478"/>
          <ac:spMkLst>
            <pc:docMk/>
            <pc:sldMk cId="4227914889" sldId="277"/>
            <ac:spMk id="3" creationId="{06707A7F-227D-9032-11B8-4EFA4F1B02AA}"/>
          </ac:spMkLst>
        </pc:spChg>
        <pc:spChg chg="add mod">
          <ac:chgData name="Ana Silva Couto" userId="7e77ab18-6516-46d7-818c-c75a1b66c814" providerId="ADAL" clId="{A8524290-A0D4-4DC3-8C96-BC04C0D6118B}" dt="2023-11-22T15:10:28.674" v="1111"/>
          <ac:spMkLst>
            <pc:docMk/>
            <pc:sldMk cId="4227914889" sldId="277"/>
            <ac:spMk id="5" creationId="{E078A0D3-78F2-6C95-427D-A394B0B1A0D0}"/>
          </ac:spMkLst>
        </pc:spChg>
        <pc:spChg chg="add del mod">
          <ac:chgData name="Ana Silva Couto" userId="7e77ab18-6516-46d7-818c-c75a1b66c814" providerId="ADAL" clId="{A8524290-A0D4-4DC3-8C96-BC04C0D6118B}" dt="2023-11-22T15:18:43.606" v="1126" actId="21"/>
          <ac:spMkLst>
            <pc:docMk/>
            <pc:sldMk cId="4227914889" sldId="277"/>
            <ac:spMk id="6" creationId="{29453C07-1168-992D-3F64-CCD82B6C516D}"/>
          </ac:spMkLst>
        </pc:spChg>
        <pc:spChg chg="del">
          <ac:chgData name="Ana Silva Couto" userId="7e77ab18-6516-46d7-818c-c75a1b66c814" providerId="ADAL" clId="{A8524290-A0D4-4DC3-8C96-BC04C0D6118B}" dt="2023-11-22T15:17:16.640" v="1112" actId="478"/>
          <ac:spMkLst>
            <pc:docMk/>
            <pc:sldMk cId="4227914889" sldId="277"/>
            <ac:spMk id="11" creationId="{216696EC-F197-41E5-4C0A-0FF584404F8F}"/>
          </ac:spMkLst>
        </pc:spChg>
      </pc:sldChg>
      <pc:sldChg chg="addSp delSp modSp new mod ord">
        <pc:chgData name="Ana Silva Couto" userId="7e77ab18-6516-46d7-818c-c75a1b66c814" providerId="ADAL" clId="{A8524290-A0D4-4DC3-8C96-BC04C0D6118B}" dt="2023-11-22T15:09:56.838" v="1097"/>
        <pc:sldMkLst>
          <pc:docMk/>
          <pc:sldMk cId="40381078" sldId="278"/>
        </pc:sldMkLst>
        <pc:spChg chg="mod">
          <ac:chgData name="Ana Silva Couto" userId="7e77ab18-6516-46d7-818c-c75a1b66c814" providerId="ADAL" clId="{A8524290-A0D4-4DC3-8C96-BC04C0D6118B}" dt="2023-11-22T14:39:24.470" v="602" actId="20577"/>
          <ac:spMkLst>
            <pc:docMk/>
            <pc:sldMk cId="40381078" sldId="278"/>
            <ac:spMk id="2" creationId="{253F8F25-C12D-BFD9-95FC-9FB64748A2F7}"/>
          </ac:spMkLst>
        </pc:spChg>
        <pc:spChg chg="del">
          <ac:chgData name="Ana Silva Couto" userId="7e77ab18-6516-46d7-818c-c75a1b66c814" providerId="ADAL" clId="{A8524290-A0D4-4DC3-8C96-BC04C0D6118B}" dt="2023-11-22T15:09:56.519" v="1096" actId="478"/>
          <ac:spMkLst>
            <pc:docMk/>
            <pc:sldMk cId="40381078" sldId="278"/>
            <ac:spMk id="3" creationId="{F12F28B4-4C3A-1C1D-CE51-B089DFA61D19}"/>
          </ac:spMkLst>
        </pc:spChg>
        <pc:spChg chg="del">
          <ac:chgData name="Ana Silva Couto" userId="7e77ab18-6516-46d7-818c-c75a1b66c814" providerId="ADAL" clId="{A8524290-A0D4-4DC3-8C96-BC04C0D6118B}" dt="2023-11-22T14:39:27.436" v="603" actId="478"/>
          <ac:spMkLst>
            <pc:docMk/>
            <pc:sldMk cId="40381078" sldId="278"/>
            <ac:spMk id="5" creationId="{6613869D-6828-42A9-79C1-A90C111A3261}"/>
          </ac:spMkLst>
        </pc:spChg>
        <pc:spChg chg="del">
          <ac:chgData name="Ana Silva Couto" userId="7e77ab18-6516-46d7-818c-c75a1b66c814" providerId="ADAL" clId="{A8524290-A0D4-4DC3-8C96-BC04C0D6118B}" dt="2023-11-22T14:39:28.544" v="604" actId="478"/>
          <ac:spMkLst>
            <pc:docMk/>
            <pc:sldMk cId="40381078" sldId="278"/>
            <ac:spMk id="6" creationId="{FE5C5A69-C38F-250F-89B7-BBAF0B4D685C}"/>
          </ac:spMkLst>
        </pc:spChg>
        <pc:spChg chg="del">
          <ac:chgData name="Ana Silva Couto" userId="7e77ab18-6516-46d7-818c-c75a1b66c814" providerId="ADAL" clId="{A8524290-A0D4-4DC3-8C96-BC04C0D6118B}" dt="2023-11-22T14:39:29.684" v="605" actId="478"/>
          <ac:spMkLst>
            <pc:docMk/>
            <pc:sldMk cId="40381078" sldId="278"/>
            <ac:spMk id="7" creationId="{6D90C7BC-E96C-84AC-6206-A3CEB422C58E}"/>
          </ac:spMkLst>
        </pc:spChg>
        <pc:spChg chg="del">
          <ac:chgData name="Ana Silva Couto" userId="7e77ab18-6516-46d7-818c-c75a1b66c814" providerId="ADAL" clId="{A8524290-A0D4-4DC3-8C96-BC04C0D6118B}" dt="2023-11-22T14:39:30.232" v="606" actId="478"/>
          <ac:spMkLst>
            <pc:docMk/>
            <pc:sldMk cId="40381078" sldId="278"/>
            <ac:spMk id="8" creationId="{DA131BBE-A47A-45A4-BE18-DE2F273275B6}"/>
          </ac:spMkLst>
        </pc:spChg>
        <pc:spChg chg="del">
          <ac:chgData name="Ana Silva Couto" userId="7e77ab18-6516-46d7-818c-c75a1b66c814" providerId="ADAL" clId="{A8524290-A0D4-4DC3-8C96-BC04C0D6118B}" dt="2023-11-22T14:39:31.162" v="607" actId="478"/>
          <ac:spMkLst>
            <pc:docMk/>
            <pc:sldMk cId="40381078" sldId="278"/>
            <ac:spMk id="9" creationId="{9EE7024D-2CF1-8AFF-B964-3BE32A414104}"/>
          </ac:spMkLst>
        </pc:spChg>
        <pc:spChg chg="del">
          <ac:chgData name="Ana Silva Couto" userId="7e77ab18-6516-46d7-818c-c75a1b66c814" providerId="ADAL" clId="{A8524290-A0D4-4DC3-8C96-BC04C0D6118B}" dt="2023-11-22T14:20:19.100" v="432" actId="478"/>
          <ac:spMkLst>
            <pc:docMk/>
            <pc:sldMk cId="40381078" sldId="278"/>
            <ac:spMk id="11" creationId="{A5213811-B003-211A-5306-B54CE473C02F}"/>
          </ac:spMkLst>
        </pc:spChg>
        <pc:spChg chg="add del mod">
          <ac:chgData name="Ana Silva Couto" userId="7e77ab18-6516-46d7-818c-c75a1b66c814" providerId="ADAL" clId="{A8524290-A0D4-4DC3-8C96-BC04C0D6118B}" dt="2023-11-22T14:20:33.459" v="435" actId="478"/>
          <ac:spMkLst>
            <pc:docMk/>
            <pc:sldMk cId="40381078" sldId="278"/>
            <ac:spMk id="13" creationId="{034C0FAC-40C6-055C-C71F-8B6868BE5AE8}"/>
          </ac:spMkLst>
        </pc:spChg>
        <pc:spChg chg="add del mod">
          <ac:chgData name="Ana Silva Couto" userId="7e77ab18-6516-46d7-818c-c75a1b66c814" providerId="ADAL" clId="{A8524290-A0D4-4DC3-8C96-BC04C0D6118B}" dt="2023-11-22T14:20:51.411" v="440" actId="478"/>
          <ac:spMkLst>
            <pc:docMk/>
            <pc:sldMk cId="40381078" sldId="278"/>
            <ac:spMk id="15" creationId="{D4F77C97-E4EA-6224-69B4-65D3DEA768B6}"/>
          </ac:spMkLst>
        </pc:spChg>
        <pc:spChg chg="add del mod">
          <ac:chgData name="Ana Silva Couto" userId="7e77ab18-6516-46d7-818c-c75a1b66c814" providerId="ADAL" clId="{A8524290-A0D4-4DC3-8C96-BC04C0D6118B}" dt="2023-11-22T14:36:21.529" v="497" actId="478"/>
          <ac:spMkLst>
            <pc:docMk/>
            <pc:sldMk cId="40381078" sldId="278"/>
            <ac:spMk id="17" creationId="{6D4900A6-94D0-CEE1-FDCE-C3BB6F1A85C2}"/>
          </ac:spMkLst>
        </pc:spChg>
        <pc:spChg chg="add del mod">
          <ac:chgData name="Ana Silva Couto" userId="7e77ab18-6516-46d7-818c-c75a1b66c814" providerId="ADAL" clId="{A8524290-A0D4-4DC3-8C96-BC04C0D6118B}" dt="2023-11-22T14:36:16.631" v="495"/>
          <ac:spMkLst>
            <pc:docMk/>
            <pc:sldMk cId="40381078" sldId="278"/>
            <ac:spMk id="18" creationId="{0216D39A-9977-B9FA-818D-44574F2FF15B}"/>
          </ac:spMkLst>
        </pc:spChg>
        <pc:spChg chg="add del mod">
          <ac:chgData name="Ana Silva Couto" userId="7e77ab18-6516-46d7-818c-c75a1b66c814" providerId="ADAL" clId="{A8524290-A0D4-4DC3-8C96-BC04C0D6118B}" dt="2023-11-22T14:36:26.018" v="499" actId="478"/>
          <ac:spMkLst>
            <pc:docMk/>
            <pc:sldMk cId="40381078" sldId="278"/>
            <ac:spMk id="19" creationId="{042842A0-358F-9174-ACE0-F797585CA063}"/>
          </ac:spMkLst>
        </pc:spChg>
        <pc:spChg chg="add mod">
          <ac:chgData name="Ana Silva Couto" userId="7e77ab18-6516-46d7-818c-c75a1b66c814" providerId="ADAL" clId="{A8524290-A0D4-4DC3-8C96-BC04C0D6118B}" dt="2023-11-22T15:04:43.008" v="1013" actId="1076"/>
          <ac:spMkLst>
            <pc:docMk/>
            <pc:sldMk cId="40381078" sldId="278"/>
            <ac:spMk id="20" creationId="{1802C075-0D3D-1F5E-E027-79C8D831BBE9}"/>
          </ac:spMkLst>
        </pc:spChg>
        <pc:spChg chg="add del">
          <ac:chgData name="Ana Silva Couto" userId="7e77ab18-6516-46d7-818c-c75a1b66c814" providerId="ADAL" clId="{A8524290-A0D4-4DC3-8C96-BC04C0D6118B}" dt="2023-11-22T14:38:22.856" v="542"/>
          <ac:spMkLst>
            <pc:docMk/>
            <pc:sldMk cId="40381078" sldId="278"/>
            <ac:spMk id="21" creationId="{C7376506-852A-27D2-083C-5F2267557AB1}"/>
          </ac:spMkLst>
        </pc:spChg>
        <pc:spChg chg="add del">
          <ac:chgData name="Ana Silva Couto" userId="7e77ab18-6516-46d7-818c-c75a1b66c814" providerId="ADAL" clId="{A8524290-A0D4-4DC3-8C96-BC04C0D6118B}" dt="2023-11-22T14:48:17.493" v="653"/>
          <ac:spMkLst>
            <pc:docMk/>
            <pc:sldMk cId="40381078" sldId="278"/>
            <ac:spMk id="28" creationId="{C2C961DB-332D-27A8-40B2-9645AF09CFEE}"/>
          </ac:spMkLst>
        </pc:spChg>
        <pc:spChg chg="add mod">
          <ac:chgData name="Ana Silva Couto" userId="7e77ab18-6516-46d7-818c-c75a1b66c814" providerId="ADAL" clId="{A8524290-A0D4-4DC3-8C96-BC04C0D6118B}" dt="2023-11-22T15:09:56.838" v="1097"/>
          <ac:spMkLst>
            <pc:docMk/>
            <pc:sldMk cId="40381078" sldId="278"/>
            <ac:spMk id="30" creationId="{0C0C1D1D-1EC4-0B75-3621-CA43FCF7AFC3}"/>
          </ac:spMkLst>
        </pc:spChg>
        <pc:picChg chg="add del mod">
          <ac:chgData name="Ana Silva Couto" userId="7e77ab18-6516-46d7-818c-c75a1b66c814" providerId="ADAL" clId="{A8524290-A0D4-4DC3-8C96-BC04C0D6118B}" dt="2023-11-22T14:40:19.274" v="608" actId="478"/>
          <ac:picMkLst>
            <pc:docMk/>
            <pc:sldMk cId="40381078" sldId="278"/>
            <ac:picMk id="22" creationId="{64DE6AB8-EF29-E29F-7F62-04AC059F4D29}"/>
          </ac:picMkLst>
        </pc:picChg>
        <pc:picChg chg="add del mod">
          <ac:chgData name="Ana Silva Couto" userId="7e77ab18-6516-46d7-818c-c75a1b66c814" providerId="ADAL" clId="{A8524290-A0D4-4DC3-8C96-BC04C0D6118B}" dt="2023-11-22T14:40:25.497" v="612" actId="478"/>
          <ac:picMkLst>
            <pc:docMk/>
            <pc:sldMk cId="40381078" sldId="278"/>
            <ac:picMk id="23" creationId="{C151436D-F5CB-3728-F81E-298A4AF48909}"/>
          </ac:picMkLst>
        </pc:picChg>
        <pc:picChg chg="add del mod">
          <ac:chgData name="Ana Silva Couto" userId="7e77ab18-6516-46d7-818c-c75a1b66c814" providerId="ADAL" clId="{A8524290-A0D4-4DC3-8C96-BC04C0D6118B}" dt="2023-11-22T14:41:08.950" v="618" actId="478"/>
          <ac:picMkLst>
            <pc:docMk/>
            <pc:sldMk cId="40381078" sldId="278"/>
            <ac:picMk id="24" creationId="{31119439-BBAF-4C2A-F5CF-BBE1C1BBC049}"/>
          </ac:picMkLst>
        </pc:picChg>
        <pc:picChg chg="add del mod">
          <ac:chgData name="Ana Silva Couto" userId="7e77ab18-6516-46d7-818c-c75a1b66c814" providerId="ADAL" clId="{A8524290-A0D4-4DC3-8C96-BC04C0D6118B}" dt="2023-11-22T14:41:33.233" v="623" actId="478"/>
          <ac:picMkLst>
            <pc:docMk/>
            <pc:sldMk cId="40381078" sldId="278"/>
            <ac:picMk id="25" creationId="{42F5593F-9ED2-5C03-6D93-CAFF2C8240EB}"/>
          </ac:picMkLst>
        </pc:picChg>
        <pc:picChg chg="add del mod">
          <ac:chgData name="Ana Silva Couto" userId="7e77ab18-6516-46d7-818c-c75a1b66c814" providerId="ADAL" clId="{A8524290-A0D4-4DC3-8C96-BC04C0D6118B}" dt="2023-11-22T14:44:23.894" v="628" actId="478"/>
          <ac:picMkLst>
            <pc:docMk/>
            <pc:sldMk cId="40381078" sldId="278"/>
            <ac:picMk id="26" creationId="{73B12486-5FF8-9465-6788-19E97340AE49}"/>
          </ac:picMkLst>
        </pc:picChg>
        <pc:picChg chg="add del mod">
          <ac:chgData name="Ana Silva Couto" userId="7e77ab18-6516-46d7-818c-c75a1b66c814" providerId="ADAL" clId="{A8524290-A0D4-4DC3-8C96-BC04C0D6118B}" dt="2023-11-22T14:48:16.345" v="651" actId="478"/>
          <ac:picMkLst>
            <pc:docMk/>
            <pc:sldMk cId="40381078" sldId="278"/>
            <ac:picMk id="27" creationId="{6AB7E58F-8440-9F16-87FC-392D48602149}"/>
          </ac:picMkLst>
        </pc:picChg>
        <pc:picChg chg="add mod">
          <ac:chgData name="Ana Silva Couto" userId="7e77ab18-6516-46d7-818c-c75a1b66c814" providerId="ADAL" clId="{A8524290-A0D4-4DC3-8C96-BC04C0D6118B}" dt="2023-11-22T15:04:48.856" v="1014" actId="1076"/>
          <ac:picMkLst>
            <pc:docMk/>
            <pc:sldMk cId="40381078" sldId="278"/>
            <ac:picMk id="29" creationId="{523C2A35-4206-B3D4-F0C8-590618C4634C}"/>
          </ac:picMkLst>
        </pc:picChg>
      </pc:sldChg>
      <pc:sldChg chg="addSp delSp modSp add mod">
        <pc:chgData name="Ana Silva Couto" userId="7e77ab18-6516-46d7-818c-c75a1b66c814" providerId="ADAL" clId="{A8524290-A0D4-4DC3-8C96-BC04C0D6118B}" dt="2023-11-22T15:10:00.853" v="1099"/>
        <pc:sldMkLst>
          <pc:docMk/>
          <pc:sldMk cId="1438179802" sldId="279"/>
        </pc:sldMkLst>
        <pc:spChg chg="del">
          <ac:chgData name="Ana Silva Couto" userId="7e77ab18-6516-46d7-818c-c75a1b66c814" providerId="ADAL" clId="{A8524290-A0D4-4DC3-8C96-BC04C0D6118B}" dt="2023-11-22T15:10:00.501" v="1098" actId="478"/>
          <ac:spMkLst>
            <pc:docMk/>
            <pc:sldMk cId="1438179802" sldId="279"/>
            <ac:spMk id="3" creationId="{F12F28B4-4C3A-1C1D-CE51-B089DFA61D19}"/>
          </ac:spMkLst>
        </pc:spChg>
        <pc:spChg chg="add del">
          <ac:chgData name="Ana Silva Couto" userId="7e77ab18-6516-46d7-818c-c75a1b66c814" providerId="ADAL" clId="{A8524290-A0D4-4DC3-8C96-BC04C0D6118B}" dt="2023-11-22T14:45:50.926" v="642"/>
          <ac:spMkLst>
            <pc:docMk/>
            <pc:sldMk cId="1438179802" sldId="279"/>
            <ac:spMk id="5" creationId="{D1B8941A-FBD5-A164-D594-C84C3A07C3A2}"/>
          </ac:spMkLst>
        </pc:spChg>
        <pc:spChg chg="add del">
          <ac:chgData name="Ana Silva Couto" userId="7e77ab18-6516-46d7-818c-c75a1b66c814" providerId="ADAL" clId="{A8524290-A0D4-4DC3-8C96-BC04C0D6118B}" dt="2023-11-22T14:50:10.031" v="700"/>
          <ac:spMkLst>
            <pc:docMk/>
            <pc:sldMk cId="1438179802" sldId="279"/>
            <ac:spMk id="7" creationId="{95BC559B-B39B-6485-5084-A9C9D28F6780}"/>
          </ac:spMkLst>
        </pc:spChg>
        <pc:spChg chg="add mod">
          <ac:chgData name="Ana Silva Couto" userId="7e77ab18-6516-46d7-818c-c75a1b66c814" providerId="ADAL" clId="{A8524290-A0D4-4DC3-8C96-BC04C0D6118B}" dt="2023-11-22T15:10:00.853" v="1099"/>
          <ac:spMkLst>
            <pc:docMk/>
            <pc:sldMk cId="1438179802" sldId="279"/>
            <ac:spMk id="9" creationId="{800CF13F-C0A9-A7FC-59D6-F272595BD42C}"/>
          </ac:spMkLst>
        </pc:spChg>
        <pc:spChg chg="mod">
          <ac:chgData name="Ana Silva Couto" userId="7e77ab18-6516-46d7-818c-c75a1b66c814" providerId="ADAL" clId="{A8524290-A0D4-4DC3-8C96-BC04C0D6118B}" dt="2023-11-22T15:05:19.034" v="1027" actId="1038"/>
          <ac:spMkLst>
            <pc:docMk/>
            <pc:sldMk cId="1438179802" sldId="279"/>
            <ac:spMk id="20" creationId="{1802C075-0D3D-1F5E-E027-79C8D831BBE9}"/>
          </ac:spMkLst>
        </pc:spChg>
        <pc:picChg chg="add del mod">
          <ac:chgData name="Ana Silva Couto" userId="7e77ab18-6516-46d7-818c-c75a1b66c814" providerId="ADAL" clId="{A8524290-A0D4-4DC3-8C96-BC04C0D6118B}" dt="2023-11-22T14:49:53.867" v="698" actId="478"/>
          <ac:picMkLst>
            <pc:docMk/>
            <pc:sldMk cId="1438179802" sldId="279"/>
            <ac:picMk id="6" creationId="{74ED2B87-C3A0-3AA4-839E-51693AF1E7BB}"/>
          </ac:picMkLst>
        </pc:picChg>
        <pc:picChg chg="add mod">
          <ac:chgData name="Ana Silva Couto" userId="7e77ab18-6516-46d7-818c-c75a1b66c814" providerId="ADAL" clId="{A8524290-A0D4-4DC3-8C96-BC04C0D6118B}" dt="2023-11-22T15:05:19.034" v="1027" actId="1038"/>
          <ac:picMkLst>
            <pc:docMk/>
            <pc:sldMk cId="1438179802" sldId="279"/>
            <ac:picMk id="8" creationId="{3F3569A4-D6FD-B7A0-5253-4360F5A4BDA3}"/>
          </ac:picMkLst>
        </pc:picChg>
        <pc:picChg chg="del">
          <ac:chgData name="Ana Silva Couto" userId="7e77ab18-6516-46d7-818c-c75a1b66c814" providerId="ADAL" clId="{A8524290-A0D4-4DC3-8C96-BC04C0D6118B}" dt="2023-11-22T14:45:49.460" v="640" actId="478"/>
          <ac:picMkLst>
            <pc:docMk/>
            <pc:sldMk cId="1438179802" sldId="279"/>
            <ac:picMk id="27" creationId="{6AB7E58F-8440-9F16-87FC-392D48602149}"/>
          </ac:picMkLst>
        </pc:picChg>
      </pc:sldChg>
      <pc:sldChg chg="addSp delSp modSp add mod">
        <pc:chgData name="Ana Silva Couto" userId="7e77ab18-6516-46d7-818c-c75a1b66c814" providerId="ADAL" clId="{A8524290-A0D4-4DC3-8C96-BC04C0D6118B}" dt="2023-11-22T15:10:05.021" v="1101"/>
        <pc:sldMkLst>
          <pc:docMk/>
          <pc:sldMk cId="3389480971" sldId="280"/>
        </pc:sldMkLst>
        <pc:spChg chg="del">
          <ac:chgData name="Ana Silva Couto" userId="7e77ab18-6516-46d7-818c-c75a1b66c814" providerId="ADAL" clId="{A8524290-A0D4-4DC3-8C96-BC04C0D6118B}" dt="2023-11-22T15:10:04.765" v="1100" actId="478"/>
          <ac:spMkLst>
            <pc:docMk/>
            <pc:sldMk cId="3389480971" sldId="280"/>
            <ac:spMk id="3" creationId="{F12F28B4-4C3A-1C1D-CE51-B089DFA61D19}"/>
          </ac:spMkLst>
        </pc:spChg>
        <pc:spChg chg="add del">
          <ac:chgData name="Ana Silva Couto" userId="7e77ab18-6516-46d7-818c-c75a1b66c814" providerId="ADAL" clId="{A8524290-A0D4-4DC3-8C96-BC04C0D6118B}" dt="2023-11-22T14:55:43.371" v="822"/>
          <ac:spMkLst>
            <pc:docMk/>
            <pc:sldMk cId="3389480971" sldId="280"/>
            <ac:spMk id="5" creationId="{1CF80F7C-9F75-081D-CAAD-538F90992C89}"/>
          </ac:spMkLst>
        </pc:spChg>
        <pc:spChg chg="add del">
          <ac:chgData name="Ana Silva Couto" userId="7e77ab18-6516-46d7-818c-c75a1b66c814" providerId="ADAL" clId="{A8524290-A0D4-4DC3-8C96-BC04C0D6118B}" dt="2023-11-22T14:56:06.997" v="828"/>
          <ac:spMkLst>
            <pc:docMk/>
            <pc:sldMk cId="3389480971" sldId="280"/>
            <ac:spMk id="7" creationId="{8D9518F1-3A0F-7D3B-2F5F-E322E6E83272}"/>
          </ac:spMkLst>
        </pc:spChg>
        <pc:spChg chg="add del">
          <ac:chgData name="Ana Silva Couto" userId="7e77ab18-6516-46d7-818c-c75a1b66c814" providerId="ADAL" clId="{A8524290-A0D4-4DC3-8C96-BC04C0D6118B}" dt="2023-11-22T14:56:41.110" v="839"/>
          <ac:spMkLst>
            <pc:docMk/>
            <pc:sldMk cId="3389480971" sldId="280"/>
            <ac:spMk id="11" creationId="{FD556746-ADD0-7B87-AD77-230B348B92E3}"/>
          </ac:spMkLst>
        </pc:spChg>
        <pc:spChg chg="add mod">
          <ac:chgData name="Ana Silva Couto" userId="7e77ab18-6516-46d7-818c-c75a1b66c814" providerId="ADAL" clId="{A8524290-A0D4-4DC3-8C96-BC04C0D6118B}" dt="2023-11-22T15:10:05.021" v="1101"/>
          <ac:spMkLst>
            <pc:docMk/>
            <pc:sldMk cId="3389480971" sldId="280"/>
            <ac:spMk id="15" creationId="{654A27F6-4ABE-7F10-C6C7-50DA81071E64}"/>
          </ac:spMkLst>
        </pc:spChg>
        <pc:spChg chg="mod">
          <ac:chgData name="Ana Silva Couto" userId="7e77ab18-6516-46d7-818c-c75a1b66c814" providerId="ADAL" clId="{A8524290-A0D4-4DC3-8C96-BC04C0D6118B}" dt="2023-11-22T15:05:00.496" v="1017" actId="1076"/>
          <ac:spMkLst>
            <pc:docMk/>
            <pc:sldMk cId="3389480971" sldId="280"/>
            <ac:spMk id="20" creationId="{1802C075-0D3D-1F5E-E027-79C8D831BBE9}"/>
          </ac:spMkLst>
        </pc:spChg>
        <pc:picChg chg="add del mod">
          <ac:chgData name="Ana Silva Couto" userId="7e77ab18-6516-46d7-818c-c75a1b66c814" providerId="ADAL" clId="{A8524290-A0D4-4DC3-8C96-BC04C0D6118B}" dt="2023-11-22T14:55:49.703" v="826" actId="478"/>
          <ac:picMkLst>
            <pc:docMk/>
            <pc:sldMk cId="3389480971" sldId="280"/>
            <ac:picMk id="6" creationId="{AA10D4DF-90D7-7FE0-F1D9-200663F88024}"/>
          </ac:picMkLst>
        </pc:picChg>
        <pc:picChg chg="del">
          <ac:chgData name="Ana Silva Couto" userId="7e77ab18-6516-46d7-818c-c75a1b66c814" providerId="ADAL" clId="{A8524290-A0D4-4DC3-8C96-BC04C0D6118B}" dt="2023-11-22T14:54:33.331" v="820" actId="478"/>
          <ac:picMkLst>
            <pc:docMk/>
            <pc:sldMk cId="3389480971" sldId="280"/>
            <ac:picMk id="8" creationId="{3F3569A4-D6FD-B7A0-5253-4360F5A4BDA3}"/>
          </ac:picMkLst>
        </pc:picChg>
        <pc:picChg chg="add del mod">
          <ac:chgData name="Ana Silva Couto" userId="7e77ab18-6516-46d7-818c-c75a1b66c814" providerId="ADAL" clId="{A8524290-A0D4-4DC3-8C96-BC04C0D6118B}" dt="2023-11-22T14:56:28.134" v="837" actId="478"/>
          <ac:picMkLst>
            <pc:docMk/>
            <pc:sldMk cId="3389480971" sldId="280"/>
            <ac:picMk id="9" creationId="{993A98CE-3CB8-1C2E-8906-F1B049F9A13C}"/>
          </ac:picMkLst>
        </pc:picChg>
        <pc:picChg chg="add del mod">
          <ac:chgData name="Ana Silva Couto" userId="7e77ab18-6516-46d7-818c-c75a1b66c814" providerId="ADAL" clId="{A8524290-A0D4-4DC3-8C96-BC04C0D6118B}" dt="2023-11-22T14:56:47.112" v="842" actId="478"/>
          <ac:picMkLst>
            <pc:docMk/>
            <pc:sldMk cId="3389480971" sldId="280"/>
            <ac:picMk id="12" creationId="{CF948E71-23D0-71C0-F36C-B843678C5B0E}"/>
          </ac:picMkLst>
        </pc:picChg>
        <pc:picChg chg="add del mod">
          <ac:chgData name="Ana Silva Couto" userId="7e77ab18-6516-46d7-818c-c75a1b66c814" providerId="ADAL" clId="{A8524290-A0D4-4DC3-8C96-BC04C0D6118B}" dt="2023-11-22T14:57:54.048" v="847" actId="478"/>
          <ac:picMkLst>
            <pc:docMk/>
            <pc:sldMk cId="3389480971" sldId="280"/>
            <ac:picMk id="13" creationId="{70624EFD-B1D8-92DA-94C6-5B272FEE0718}"/>
          </ac:picMkLst>
        </pc:picChg>
        <pc:picChg chg="add mod">
          <ac:chgData name="Ana Silva Couto" userId="7e77ab18-6516-46d7-818c-c75a1b66c814" providerId="ADAL" clId="{A8524290-A0D4-4DC3-8C96-BC04C0D6118B}" dt="2023-11-22T15:04:05.097" v="1003" actId="1036"/>
          <ac:picMkLst>
            <pc:docMk/>
            <pc:sldMk cId="3389480971" sldId="280"/>
            <ac:picMk id="14" creationId="{826B3C05-E4D7-BD35-11B0-050E96448062}"/>
          </ac:picMkLst>
        </pc:picChg>
      </pc:sldChg>
      <pc:sldChg chg="delSp modSp add del mod">
        <pc:chgData name="Ana Silva Couto" userId="7e77ab18-6516-46d7-818c-c75a1b66c814" providerId="ADAL" clId="{A8524290-A0D4-4DC3-8C96-BC04C0D6118B}" dt="2023-11-22T15:06:24.011" v="1038" actId="47"/>
        <pc:sldMkLst>
          <pc:docMk/>
          <pc:sldMk cId="3942738652" sldId="281"/>
        </pc:sldMkLst>
        <pc:spChg chg="del mod">
          <ac:chgData name="Ana Silva Couto" userId="7e77ab18-6516-46d7-818c-c75a1b66c814" providerId="ADAL" clId="{A8524290-A0D4-4DC3-8C96-BC04C0D6118B}" dt="2023-11-22T15:05:51.835" v="1034" actId="478"/>
          <ac:spMkLst>
            <pc:docMk/>
            <pc:sldMk cId="3942738652" sldId="281"/>
            <ac:spMk id="18" creationId="{D9B0F2F0-0522-4F0A-1977-53BBFEDFF77C}"/>
          </ac:spMkLst>
        </pc:spChg>
        <pc:picChg chg="del">
          <ac:chgData name="Ana Silva Couto" userId="7e77ab18-6516-46d7-818c-c75a1b66c814" providerId="ADAL" clId="{A8524290-A0D4-4DC3-8C96-BC04C0D6118B}" dt="2023-11-22T15:05:47.469" v="1033" actId="478"/>
          <ac:picMkLst>
            <pc:docMk/>
            <pc:sldMk cId="3942738652" sldId="281"/>
            <ac:picMk id="22" creationId="{C539F97D-6830-B06C-49FD-C12E6D98A360}"/>
          </ac:picMkLst>
        </pc:picChg>
      </pc:sldChg>
      <pc:sldChg chg="addSp delSp modSp add mod">
        <pc:chgData name="Ana Silva Couto" userId="7e77ab18-6516-46d7-818c-c75a1b66c814" providerId="ADAL" clId="{A8524290-A0D4-4DC3-8C96-BC04C0D6118B}" dt="2023-11-22T15:10:14.278" v="1105"/>
        <pc:sldMkLst>
          <pc:docMk/>
          <pc:sldMk cId="1519117970" sldId="282"/>
        </pc:sldMkLst>
        <pc:spChg chg="del">
          <ac:chgData name="Ana Silva Couto" userId="7e77ab18-6516-46d7-818c-c75a1b66c814" providerId="ADAL" clId="{A8524290-A0D4-4DC3-8C96-BC04C0D6118B}" dt="2023-11-22T15:10:13.893" v="1104" actId="478"/>
          <ac:spMkLst>
            <pc:docMk/>
            <pc:sldMk cId="1519117970" sldId="282"/>
            <ac:spMk id="3" creationId="{E69346D0-CC1C-3AAC-C96D-03E3BFB081B7}"/>
          </ac:spMkLst>
        </pc:spChg>
        <pc:spChg chg="add mod">
          <ac:chgData name="Ana Silva Couto" userId="7e77ab18-6516-46d7-818c-c75a1b66c814" providerId="ADAL" clId="{A8524290-A0D4-4DC3-8C96-BC04C0D6118B}" dt="2023-11-22T15:10:14.278" v="1105"/>
          <ac:spMkLst>
            <pc:docMk/>
            <pc:sldMk cId="1519117970" sldId="282"/>
            <ac:spMk id="5" creationId="{8EC33C10-3289-BB73-7C66-9B10A8CEAFF5}"/>
          </ac:spMkLst>
        </pc:spChg>
        <pc:spChg chg="mod">
          <ac:chgData name="Ana Silva Couto" userId="7e77ab18-6516-46d7-818c-c75a1b66c814" providerId="ADAL" clId="{A8524290-A0D4-4DC3-8C96-BC04C0D6118B}" dt="2023-11-22T15:08:29.101" v="1073" actId="113"/>
          <ac:spMkLst>
            <pc:docMk/>
            <pc:sldMk cId="1519117970" sldId="282"/>
            <ac:spMk id="18" creationId="{D9B0F2F0-0522-4F0A-1977-53BBFEDFF77C}"/>
          </ac:spMkLst>
        </pc:spChg>
        <pc:picChg chg="add mod modCrop">
          <ac:chgData name="Ana Silva Couto" userId="7e77ab18-6516-46d7-818c-c75a1b66c814" providerId="ADAL" clId="{A8524290-A0D4-4DC3-8C96-BC04C0D6118B}" dt="2023-11-22T15:08:09.313" v="1067" actId="1076"/>
          <ac:picMkLst>
            <pc:docMk/>
            <pc:sldMk cId="1519117970" sldId="282"/>
            <ac:picMk id="2" creationId="{CC6B16ED-C585-AD24-879D-E3CCEC83CFA4}"/>
          </ac:picMkLst>
        </pc:picChg>
        <pc:picChg chg="del">
          <ac:chgData name="Ana Silva Couto" userId="7e77ab18-6516-46d7-818c-c75a1b66c814" providerId="ADAL" clId="{A8524290-A0D4-4DC3-8C96-BC04C0D6118B}" dt="2023-11-22T15:06:58.763" v="1044" actId="478"/>
          <ac:picMkLst>
            <pc:docMk/>
            <pc:sldMk cId="1519117970" sldId="282"/>
            <ac:picMk id="22" creationId="{C539F97D-6830-B06C-49FD-C12E6D98A360}"/>
          </ac:picMkLst>
        </pc:picChg>
      </pc:sldChg>
      <pc:sldChg chg="addSp delSp modSp new mod">
        <pc:chgData name="Ana Silva Couto" userId="7e77ab18-6516-46d7-818c-c75a1b66c814" providerId="ADAL" clId="{A8524290-A0D4-4DC3-8C96-BC04C0D6118B}" dt="2023-11-22T15:20:58.958" v="1175" actId="1076"/>
        <pc:sldMkLst>
          <pc:docMk/>
          <pc:sldMk cId="1881463012" sldId="283"/>
        </pc:sldMkLst>
        <pc:spChg chg="mod">
          <ac:chgData name="Ana Silva Couto" userId="7e77ab18-6516-46d7-818c-c75a1b66c814" providerId="ADAL" clId="{A8524290-A0D4-4DC3-8C96-BC04C0D6118B}" dt="2023-11-22T15:09:37.811" v="1089" actId="20577"/>
          <ac:spMkLst>
            <pc:docMk/>
            <pc:sldMk cId="1881463012" sldId="283"/>
            <ac:spMk id="2" creationId="{F2A0CB2B-810C-CFF5-F7E3-AFAB242A79E2}"/>
          </ac:spMkLst>
        </pc:spChg>
        <pc:spChg chg="del">
          <ac:chgData name="Ana Silva Couto" userId="7e77ab18-6516-46d7-818c-c75a1b66c814" providerId="ADAL" clId="{A8524290-A0D4-4DC3-8C96-BC04C0D6118B}" dt="2023-11-22T15:10:19.053" v="1106" actId="478"/>
          <ac:spMkLst>
            <pc:docMk/>
            <pc:sldMk cId="1881463012" sldId="283"/>
            <ac:spMk id="3" creationId="{BF0DA3A3-CDE2-266F-8A41-847A6811379D}"/>
          </ac:spMkLst>
        </pc:spChg>
        <pc:spChg chg="del">
          <ac:chgData name="Ana Silva Couto" userId="7e77ab18-6516-46d7-818c-c75a1b66c814" providerId="ADAL" clId="{A8524290-A0D4-4DC3-8C96-BC04C0D6118B}" dt="2023-11-22T15:09:41.076" v="1090" actId="478"/>
          <ac:spMkLst>
            <pc:docMk/>
            <pc:sldMk cId="1881463012" sldId="283"/>
            <ac:spMk id="5" creationId="{8F071C3D-B031-526F-B8B5-BD66B687DACC}"/>
          </ac:spMkLst>
        </pc:spChg>
        <pc:spChg chg="del">
          <ac:chgData name="Ana Silva Couto" userId="7e77ab18-6516-46d7-818c-c75a1b66c814" providerId="ADAL" clId="{A8524290-A0D4-4DC3-8C96-BC04C0D6118B}" dt="2023-11-22T15:09:42.039" v="1091" actId="478"/>
          <ac:spMkLst>
            <pc:docMk/>
            <pc:sldMk cId="1881463012" sldId="283"/>
            <ac:spMk id="6" creationId="{6AC49542-EA10-E14E-82F1-832A1B604C33}"/>
          </ac:spMkLst>
        </pc:spChg>
        <pc:spChg chg="del">
          <ac:chgData name="Ana Silva Couto" userId="7e77ab18-6516-46d7-818c-c75a1b66c814" providerId="ADAL" clId="{A8524290-A0D4-4DC3-8C96-BC04C0D6118B}" dt="2023-11-22T15:09:42.809" v="1092" actId="478"/>
          <ac:spMkLst>
            <pc:docMk/>
            <pc:sldMk cId="1881463012" sldId="283"/>
            <ac:spMk id="7" creationId="{4E01FED1-14D0-325C-1D6D-E2CB5E96FD99}"/>
          </ac:spMkLst>
        </pc:spChg>
        <pc:spChg chg="del">
          <ac:chgData name="Ana Silva Couto" userId="7e77ab18-6516-46d7-818c-c75a1b66c814" providerId="ADAL" clId="{A8524290-A0D4-4DC3-8C96-BC04C0D6118B}" dt="2023-11-22T15:09:43.698" v="1093" actId="478"/>
          <ac:spMkLst>
            <pc:docMk/>
            <pc:sldMk cId="1881463012" sldId="283"/>
            <ac:spMk id="8" creationId="{BC28A2C9-5750-6346-6047-3F6C4E1DCA6E}"/>
          </ac:spMkLst>
        </pc:spChg>
        <pc:spChg chg="del">
          <ac:chgData name="Ana Silva Couto" userId="7e77ab18-6516-46d7-818c-c75a1b66c814" providerId="ADAL" clId="{A8524290-A0D4-4DC3-8C96-BC04C0D6118B}" dt="2023-11-22T15:09:44.633" v="1094" actId="478"/>
          <ac:spMkLst>
            <pc:docMk/>
            <pc:sldMk cId="1881463012" sldId="283"/>
            <ac:spMk id="9" creationId="{7B448F90-704F-990C-728C-B2AA79FBE701}"/>
          </ac:spMkLst>
        </pc:spChg>
        <pc:spChg chg="del">
          <ac:chgData name="Ana Silva Couto" userId="7e77ab18-6516-46d7-818c-c75a1b66c814" providerId="ADAL" clId="{A8524290-A0D4-4DC3-8C96-BC04C0D6118B}" dt="2023-11-22T15:09:45.506" v="1095" actId="478"/>
          <ac:spMkLst>
            <pc:docMk/>
            <pc:sldMk cId="1881463012" sldId="283"/>
            <ac:spMk id="11" creationId="{CC4017DE-F260-3264-CD2F-A7B7E9EA06A9}"/>
          </ac:spMkLst>
        </pc:spChg>
        <pc:spChg chg="add mod">
          <ac:chgData name="Ana Silva Couto" userId="7e77ab18-6516-46d7-818c-c75a1b66c814" providerId="ADAL" clId="{A8524290-A0D4-4DC3-8C96-BC04C0D6118B}" dt="2023-11-22T15:10:19.436" v="1107"/>
          <ac:spMkLst>
            <pc:docMk/>
            <pc:sldMk cId="1881463012" sldId="283"/>
            <ac:spMk id="12" creationId="{9A2E0C03-5EFE-B9C0-1C12-3872B493D059}"/>
          </ac:spMkLst>
        </pc:spChg>
        <pc:spChg chg="add mod ord">
          <ac:chgData name="Ana Silva Couto" userId="7e77ab18-6516-46d7-818c-c75a1b66c814" providerId="ADAL" clId="{A8524290-A0D4-4DC3-8C96-BC04C0D6118B}" dt="2023-11-22T15:20:58.958" v="1175" actId="1076"/>
          <ac:spMkLst>
            <pc:docMk/>
            <pc:sldMk cId="1881463012" sldId="283"/>
            <ac:spMk id="13" creationId="{6319B1CD-F64C-AEDF-0442-1252216A2232}"/>
          </ac:spMkLst>
        </pc:spChg>
        <pc:picChg chg="add mod">
          <ac:chgData name="Ana Silva Couto" userId="7e77ab18-6516-46d7-818c-c75a1b66c814" providerId="ADAL" clId="{A8524290-A0D4-4DC3-8C96-BC04C0D6118B}" dt="2023-11-22T15:20:56.414" v="1174" actId="1076"/>
          <ac:picMkLst>
            <pc:docMk/>
            <pc:sldMk cId="1881463012" sldId="283"/>
            <ac:picMk id="14" creationId="{665E2EE0-1E2F-21BF-04F6-19DB7F617F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ACAB4-A77F-4848-B4BD-2B1D5A031512}"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993F6-7734-4B4B-88CA-72EA14F2D21E}" type="slidenum">
              <a:rPr lang="en-GB" smtClean="0"/>
              <a:t>‹#›</a:t>
            </a:fld>
            <a:endParaRPr lang="en-GB"/>
          </a:p>
        </p:txBody>
      </p:sp>
    </p:spTree>
    <p:extLst>
      <p:ext uri="{BB962C8B-B14F-4D97-AF65-F5344CB8AC3E}">
        <p14:creationId xmlns:p14="http://schemas.microsoft.com/office/powerpoint/2010/main" val="127731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0993F6-7734-4B4B-88CA-72EA14F2D21E}" type="slidenum">
              <a:rPr lang="en-GB" smtClean="0"/>
              <a:t>1</a:t>
            </a:fld>
            <a:endParaRPr lang="en-GB"/>
          </a:p>
        </p:txBody>
      </p:sp>
    </p:spTree>
    <p:extLst>
      <p:ext uri="{BB962C8B-B14F-4D97-AF65-F5344CB8AC3E}">
        <p14:creationId xmlns:p14="http://schemas.microsoft.com/office/powerpoint/2010/main" val="35208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0993F6-7734-4B4B-88CA-72EA14F2D21E}" type="slidenum">
              <a:rPr lang="en-GB" smtClean="0"/>
              <a:t>2</a:t>
            </a:fld>
            <a:endParaRPr lang="en-GB"/>
          </a:p>
        </p:txBody>
      </p:sp>
    </p:spTree>
    <p:extLst>
      <p:ext uri="{BB962C8B-B14F-4D97-AF65-F5344CB8AC3E}">
        <p14:creationId xmlns:p14="http://schemas.microsoft.com/office/powerpoint/2010/main" val="161615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0993F6-7734-4B4B-88CA-72EA14F2D21E}" type="slidenum">
              <a:rPr lang="en-GB" smtClean="0"/>
              <a:t>3</a:t>
            </a:fld>
            <a:endParaRPr lang="en-GB"/>
          </a:p>
        </p:txBody>
      </p:sp>
    </p:spTree>
    <p:extLst>
      <p:ext uri="{BB962C8B-B14F-4D97-AF65-F5344CB8AC3E}">
        <p14:creationId xmlns:p14="http://schemas.microsoft.com/office/powerpoint/2010/main" val="140993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more details, range corresponds to the distance at which spatial autocorrelation stops or becomes highly variable and amplitude represents the variance.</a:t>
            </a:r>
          </a:p>
        </p:txBody>
      </p:sp>
      <p:sp>
        <p:nvSpPr>
          <p:cNvPr id="4" name="Slide Number Placeholder 3"/>
          <p:cNvSpPr>
            <a:spLocks noGrp="1"/>
          </p:cNvSpPr>
          <p:nvPr>
            <p:ph type="sldNum" sz="quarter" idx="5"/>
          </p:nvPr>
        </p:nvSpPr>
        <p:spPr/>
        <p:txBody>
          <a:bodyPr/>
          <a:lstStyle/>
          <a:p>
            <a:fld id="{990993F6-7734-4B4B-88CA-72EA14F2D21E}" type="slidenum">
              <a:rPr lang="en-GB" smtClean="0"/>
              <a:t>16</a:t>
            </a:fld>
            <a:endParaRPr lang="en-GB"/>
          </a:p>
        </p:txBody>
      </p:sp>
    </p:spTree>
    <p:extLst>
      <p:ext uri="{BB962C8B-B14F-4D97-AF65-F5344CB8AC3E}">
        <p14:creationId xmlns:p14="http://schemas.microsoft.com/office/powerpoint/2010/main" val="148041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4DC1DEA-F396-68FE-455D-8D48F92C8999}"/>
              </a:ext>
            </a:extLst>
          </p:cNvPr>
          <p:cNvSpPr/>
          <p:nvPr userDrawn="1"/>
        </p:nvSpPr>
        <p:spPr>
          <a:xfrm>
            <a:off x="2212280" y="1588444"/>
            <a:ext cx="8455719" cy="18405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879C1E7-4B34-C4D6-04DF-2CA5F423C087}"/>
              </a:ext>
            </a:extLst>
          </p:cNvPr>
          <p:cNvSpPr>
            <a:spLocks noGrp="1"/>
          </p:cNvSpPr>
          <p:nvPr>
            <p:ph type="ctrTitle"/>
          </p:nvPr>
        </p:nvSpPr>
        <p:spPr>
          <a:xfrm>
            <a:off x="2212280" y="1591694"/>
            <a:ext cx="9144000" cy="1837305"/>
          </a:xfrm>
          <a:prstGeom prst="rect">
            <a:avLst/>
          </a:prstGeom>
        </p:spPr>
        <p:txBody>
          <a:bodyPr anchor="t" anchorCtr="0">
            <a:normAutofit/>
          </a:bodyPr>
          <a:lstStyle>
            <a:lvl1pPr algn="l">
              <a:defRPr sz="4000" b="1">
                <a:solidFill>
                  <a:schemeClr val="bg1"/>
                </a:solidFill>
                <a:latin typeface="Montserrat SemiBold" panose="00000700000000000000" pitchFamily="50"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A18B6-9F04-26B5-C1C9-63C3EC21AFD6}"/>
              </a:ext>
            </a:extLst>
          </p:cNvPr>
          <p:cNvSpPr>
            <a:spLocks noGrp="1"/>
          </p:cNvSpPr>
          <p:nvPr>
            <p:ph type="subTitle" idx="1"/>
          </p:nvPr>
        </p:nvSpPr>
        <p:spPr>
          <a:xfrm>
            <a:off x="2250245" y="3656431"/>
            <a:ext cx="8417749" cy="1655762"/>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Picture Placeholder 9">
            <a:extLst>
              <a:ext uri="{FF2B5EF4-FFF2-40B4-BE49-F238E27FC236}">
                <a16:creationId xmlns:a16="http://schemas.microsoft.com/office/drawing/2014/main" id="{9BD7EA91-715F-4359-8956-AD8554069539}"/>
              </a:ext>
            </a:extLst>
          </p:cNvPr>
          <p:cNvSpPr>
            <a:spLocks noGrp="1"/>
          </p:cNvSpPr>
          <p:nvPr>
            <p:ph type="pic" sz="quarter" idx="14"/>
          </p:nvPr>
        </p:nvSpPr>
        <p:spPr>
          <a:xfrm>
            <a:off x="10918501" y="3665130"/>
            <a:ext cx="899263" cy="944639"/>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2" name="Picture Placeholder 9">
            <a:extLst>
              <a:ext uri="{FF2B5EF4-FFF2-40B4-BE49-F238E27FC236}">
                <a16:creationId xmlns:a16="http://schemas.microsoft.com/office/drawing/2014/main" id="{436B3DBE-DA39-7B1D-07C4-CAF8F41746BF}"/>
              </a:ext>
            </a:extLst>
          </p:cNvPr>
          <p:cNvSpPr>
            <a:spLocks noGrp="1"/>
          </p:cNvSpPr>
          <p:nvPr>
            <p:ph type="pic" sz="quarter" idx="15"/>
          </p:nvPr>
        </p:nvSpPr>
        <p:spPr>
          <a:xfrm>
            <a:off x="10918501" y="4541761"/>
            <a:ext cx="899263" cy="944639"/>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3" name="Picture Placeholder 9">
            <a:extLst>
              <a:ext uri="{FF2B5EF4-FFF2-40B4-BE49-F238E27FC236}">
                <a16:creationId xmlns:a16="http://schemas.microsoft.com/office/drawing/2014/main" id="{76981262-26AB-C816-E72E-F9D23FA3761F}"/>
              </a:ext>
            </a:extLst>
          </p:cNvPr>
          <p:cNvSpPr>
            <a:spLocks noGrp="1"/>
          </p:cNvSpPr>
          <p:nvPr>
            <p:ph type="pic" sz="quarter" idx="16" hasCustomPrompt="1"/>
          </p:nvPr>
        </p:nvSpPr>
        <p:spPr>
          <a:xfrm>
            <a:off x="10157791" y="127154"/>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sp>
        <p:nvSpPr>
          <p:cNvPr id="14" name="Picture Placeholder 9">
            <a:extLst>
              <a:ext uri="{FF2B5EF4-FFF2-40B4-BE49-F238E27FC236}">
                <a16:creationId xmlns:a16="http://schemas.microsoft.com/office/drawing/2014/main" id="{B3237583-F860-832F-75F7-56A0175C4FD4}"/>
              </a:ext>
            </a:extLst>
          </p:cNvPr>
          <p:cNvSpPr>
            <a:spLocks noGrp="1"/>
          </p:cNvSpPr>
          <p:nvPr>
            <p:ph type="pic" sz="quarter" idx="17" hasCustomPrompt="1"/>
          </p:nvPr>
        </p:nvSpPr>
        <p:spPr>
          <a:xfrm>
            <a:off x="9034007" y="123903"/>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cxnSp>
        <p:nvCxnSpPr>
          <p:cNvPr id="17" name="Straight Connector 16">
            <a:extLst>
              <a:ext uri="{FF2B5EF4-FFF2-40B4-BE49-F238E27FC236}">
                <a16:creationId xmlns:a16="http://schemas.microsoft.com/office/drawing/2014/main" id="{AFE272B2-FAA5-91EE-549B-398A73E51DE4}"/>
              </a:ext>
            </a:extLst>
          </p:cNvPr>
          <p:cNvCxnSpPr>
            <a:cxnSpLocks noGrp="1" noRot="1" noMove="1" noResize="1" noEditPoints="1" noAdjustHandles="1" noChangeArrowheads="1" noChangeShapeType="1"/>
          </p:cNvCxnSpPr>
          <p:nvPr userDrawn="1"/>
        </p:nvCxnSpPr>
        <p:spPr>
          <a:xfrm>
            <a:off x="0" y="342900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3262866-0BAB-3667-92A7-B3449B30E0CE}"/>
              </a:ext>
            </a:extLst>
          </p:cNvPr>
          <p:cNvCxnSpPr>
            <a:cxnSpLocks noGrp="1" noRot="1" noMove="1" noResize="1" noEditPoints="1" noAdjustHandles="1" noChangeArrowheads="1" noChangeShapeType="1"/>
          </p:cNvCxnSpPr>
          <p:nvPr userDrawn="1"/>
        </p:nvCxnSpPr>
        <p:spPr>
          <a:xfrm>
            <a:off x="2212280" y="0"/>
            <a:ext cx="0" cy="6858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07EE508-67EB-7AEE-775E-73BC1990F598}"/>
              </a:ext>
            </a:extLst>
          </p:cNvPr>
          <p:cNvCxnSpPr>
            <a:cxnSpLocks noGrp="1" noRot="1" noMove="1" noResize="1" noEditPoints="1" noAdjustHandles="1" noChangeArrowheads="1" noChangeShapeType="1"/>
          </p:cNvCxnSpPr>
          <p:nvPr userDrawn="1"/>
        </p:nvCxnSpPr>
        <p:spPr>
          <a:xfrm flipH="1">
            <a:off x="0" y="1588444"/>
            <a:ext cx="121920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Date Placeholder 3">
            <a:extLst>
              <a:ext uri="{FF2B5EF4-FFF2-40B4-BE49-F238E27FC236}">
                <a16:creationId xmlns:a16="http://schemas.microsoft.com/office/drawing/2014/main" id="{FCDE391F-53D6-0796-C49D-B0B3094BEBF1}"/>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Tree>
    <p:extLst>
      <p:ext uri="{BB962C8B-B14F-4D97-AF65-F5344CB8AC3E}">
        <p14:creationId xmlns:p14="http://schemas.microsoft.com/office/powerpoint/2010/main" val="759587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75CB-1905-A2C7-3268-CFEE3FA308BF}"/>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8" name="Rectangle 7">
            <a:extLst>
              <a:ext uri="{FF2B5EF4-FFF2-40B4-BE49-F238E27FC236}">
                <a16:creationId xmlns:a16="http://schemas.microsoft.com/office/drawing/2014/main" id="{97C8FA10-2F07-39C8-BC7D-61F9C5271875}"/>
              </a:ext>
            </a:extLst>
          </p:cNvPr>
          <p:cNvSpPr>
            <a:spLocks noGrp="1" noRot="1" noMove="1" noResize="1" noEditPoints="1" noAdjustHandles="1" noChangeArrowheads="1" noChangeShapeType="1"/>
          </p:cNvSpPr>
          <p:nvPr userDrawn="1"/>
        </p:nvSpPr>
        <p:spPr>
          <a:xfrm>
            <a:off x="0" y="1009815"/>
            <a:ext cx="11298803" cy="5285003"/>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17BD2B1C-13F8-0779-FD37-1E61AC5F9182}"/>
              </a:ext>
            </a:extLst>
          </p:cNvPr>
          <p:cNvSpPr>
            <a:spLocks noGrp="1"/>
          </p:cNvSpPr>
          <p:nvPr>
            <p:ph type="ftr" sz="quarter" idx="11"/>
          </p:nvPr>
        </p:nvSpPr>
        <p:spPr/>
        <p:txBody>
          <a:bodyPr/>
          <a:lstStyle>
            <a:lvl1pPr algn="l">
              <a:defRPr/>
            </a:lvl1pPr>
          </a:lstStyle>
          <a:p>
            <a:r>
              <a:rPr lang="en-GB" dirty="0"/>
              <a:t>Talk title</a:t>
            </a:r>
          </a:p>
        </p:txBody>
      </p:sp>
      <p:sp>
        <p:nvSpPr>
          <p:cNvPr id="6" name="Slide Number Placeholder 5">
            <a:extLst>
              <a:ext uri="{FF2B5EF4-FFF2-40B4-BE49-F238E27FC236}">
                <a16:creationId xmlns:a16="http://schemas.microsoft.com/office/drawing/2014/main" id="{E00F3656-B1B2-27AC-6B07-1AE07F4905D0}"/>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sp>
        <p:nvSpPr>
          <p:cNvPr id="9" name="Picture Placeholder 9">
            <a:extLst>
              <a:ext uri="{FF2B5EF4-FFF2-40B4-BE49-F238E27FC236}">
                <a16:creationId xmlns:a16="http://schemas.microsoft.com/office/drawing/2014/main" id="{81BE2920-0DAB-BDC1-55B6-967449D0CA5A}"/>
              </a:ext>
            </a:extLst>
          </p:cNvPr>
          <p:cNvSpPr>
            <a:spLocks noGrp="1"/>
          </p:cNvSpPr>
          <p:nvPr>
            <p:ph type="pic" sz="quarter" idx="17" hasCustomPrompt="1"/>
          </p:nvPr>
        </p:nvSpPr>
        <p:spPr>
          <a:xfrm>
            <a:off x="9034007" y="123903"/>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sp>
        <p:nvSpPr>
          <p:cNvPr id="10" name="Picture Placeholder 9">
            <a:extLst>
              <a:ext uri="{FF2B5EF4-FFF2-40B4-BE49-F238E27FC236}">
                <a16:creationId xmlns:a16="http://schemas.microsoft.com/office/drawing/2014/main" id="{EA8031F4-22B8-A0CC-EFFE-2DB714CF1DC3}"/>
              </a:ext>
            </a:extLst>
          </p:cNvPr>
          <p:cNvSpPr>
            <a:spLocks noGrp="1"/>
          </p:cNvSpPr>
          <p:nvPr>
            <p:ph type="pic" sz="quarter" idx="16" hasCustomPrompt="1"/>
          </p:nvPr>
        </p:nvSpPr>
        <p:spPr>
          <a:xfrm>
            <a:off x="10157791" y="127154"/>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sp>
        <p:nvSpPr>
          <p:cNvPr id="11" name="Picture Placeholder 9">
            <a:extLst>
              <a:ext uri="{FF2B5EF4-FFF2-40B4-BE49-F238E27FC236}">
                <a16:creationId xmlns:a16="http://schemas.microsoft.com/office/drawing/2014/main" id="{806A4A3D-AE5E-4ED6-E8EF-51D1A121126A}"/>
              </a:ext>
            </a:extLst>
          </p:cNvPr>
          <p:cNvSpPr>
            <a:spLocks noGrp="1"/>
          </p:cNvSpPr>
          <p:nvPr>
            <p:ph type="pic" sz="quarter" idx="13"/>
          </p:nvPr>
        </p:nvSpPr>
        <p:spPr>
          <a:xfrm>
            <a:off x="11394246" y="1122363"/>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2" name="Picture Placeholder 9">
            <a:extLst>
              <a:ext uri="{FF2B5EF4-FFF2-40B4-BE49-F238E27FC236}">
                <a16:creationId xmlns:a16="http://schemas.microsoft.com/office/drawing/2014/main" id="{998A7306-11F9-79FC-1C22-1B23EB09B2E4}"/>
              </a:ext>
            </a:extLst>
          </p:cNvPr>
          <p:cNvSpPr>
            <a:spLocks noGrp="1"/>
          </p:cNvSpPr>
          <p:nvPr>
            <p:ph type="pic" sz="quarter" idx="14"/>
          </p:nvPr>
        </p:nvSpPr>
        <p:spPr>
          <a:xfrm>
            <a:off x="11394246" y="1998332"/>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3" name="Picture Placeholder 9">
            <a:extLst>
              <a:ext uri="{FF2B5EF4-FFF2-40B4-BE49-F238E27FC236}">
                <a16:creationId xmlns:a16="http://schemas.microsoft.com/office/drawing/2014/main" id="{CF0185EC-DDE0-DEF1-D591-8236023A3B51}"/>
              </a:ext>
            </a:extLst>
          </p:cNvPr>
          <p:cNvSpPr>
            <a:spLocks noGrp="1"/>
          </p:cNvSpPr>
          <p:nvPr>
            <p:ph type="pic" sz="quarter" idx="15"/>
          </p:nvPr>
        </p:nvSpPr>
        <p:spPr>
          <a:xfrm>
            <a:off x="11394246" y="2874963"/>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C527567A-2B00-FC4A-9649-30171F226A65}"/>
              </a:ext>
            </a:extLst>
          </p:cNvPr>
          <p:cNvCxnSpPr>
            <a:cxnSpLocks/>
          </p:cNvCxnSpPr>
          <p:nvPr userDrawn="1"/>
        </p:nvCxnSpPr>
        <p:spPr>
          <a:xfrm>
            <a:off x="0" y="1009815"/>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D7A329F-4D31-2DF4-92A6-5ADCD7FBD1AB}"/>
              </a:ext>
            </a:extLst>
          </p:cNvPr>
          <p:cNvCxnSpPr>
            <a:cxnSpLocks/>
          </p:cNvCxnSpPr>
          <p:nvPr userDrawn="1"/>
        </p:nvCxnSpPr>
        <p:spPr>
          <a:xfrm>
            <a:off x="0" y="629482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2A12802-7BCE-7431-1287-21FF7EFA96EF}"/>
              </a:ext>
            </a:extLst>
          </p:cNvPr>
          <p:cNvCxnSpPr>
            <a:cxnSpLocks/>
          </p:cNvCxnSpPr>
          <p:nvPr userDrawn="1"/>
        </p:nvCxnSpPr>
        <p:spPr>
          <a:xfrm>
            <a:off x="11304028" y="0"/>
            <a:ext cx="0" cy="6858000"/>
          </a:xfrm>
          <a:prstGeom prst="line">
            <a:avLst/>
          </a:prstGeom>
          <a:ln w="28575"/>
        </p:spPr>
        <p:style>
          <a:lnRef idx="1">
            <a:schemeClr val="dk1"/>
          </a:lnRef>
          <a:fillRef idx="0">
            <a:schemeClr val="dk1"/>
          </a:fillRef>
          <a:effectRef idx="0">
            <a:schemeClr val="dk1"/>
          </a:effectRef>
          <a:fontRef idx="minor">
            <a:schemeClr val="tx1"/>
          </a:fontRef>
        </p:style>
      </p:cxnSp>
      <p:sp>
        <p:nvSpPr>
          <p:cNvPr id="25" name="Date Placeholder 3">
            <a:extLst>
              <a:ext uri="{FF2B5EF4-FFF2-40B4-BE49-F238E27FC236}">
                <a16:creationId xmlns:a16="http://schemas.microsoft.com/office/drawing/2014/main" id="{76F5AE93-8833-06AD-7765-14635B5C665C}"/>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7" name="Content Placeholder 6">
            <a:extLst>
              <a:ext uri="{FF2B5EF4-FFF2-40B4-BE49-F238E27FC236}">
                <a16:creationId xmlns:a16="http://schemas.microsoft.com/office/drawing/2014/main" id="{50F22605-D8F8-5F7B-FD3F-A4C30AD2E4C6}"/>
              </a:ext>
            </a:extLst>
          </p:cNvPr>
          <p:cNvSpPr>
            <a:spLocks noGrp="1"/>
          </p:cNvSpPr>
          <p:nvPr>
            <p:ph sz="quarter" idx="18"/>
          </p:nvPr>
        </p:nvSpPr>
        <p:spPr>
          <a:xfrm>
            <a:off x="230188" y="1258888"/>
            <a:ext cx="10895012" cy="460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6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75CB-1905-A2C7-3268-CFEE3FA308BF}"/>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8" name="Rectangle 7">
            <a:extLst>
              <a:ext uri="{FF2B5EF4-FFF2-40B4-BE49-F238E27FC236}">
                <a16:creationId xmlns:a16="http://schemas.microsoft.com/office/drawing/2014/main" id="{97C8FA10-2F07-39C8-BC7D-61F9C5271875}"/>
              </a:ext>
            </a:extLst>
          </p:cNvPr>
          <p:cNvSpPr>
            <a:spLocks noGrp="1" noRot="1" noMove="1" noResize="1" noEditPoints="1" noAdjustHandles="1" noChangeArrowheads="1" noChangeShapeType="1"/>
          </p:cNvSpPr>
          <p:nvPr userDrawn="1"/>
        </p:nvSpPr>
        <p:spPr>
          <a:xfrm>
            <a:off x="0" y="1009815"/>
            <a:ext cx="11298803" cy="528500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17BD2B1C-13F8-0779-FD37-1E61AC5F9182}"/>
              </a:ext>
            </a:extLst>
          </p:cNvPr>
          <p:cNvSpPr>
            <a:spLocks noGrp="1"/>
          </p:cNvSpPr>
          <p:nvPr>
            <p:ph type="ftr" sz="quarter" idx="11"/>
          </p:nvPr>
        </p:nvSpPr>
        <p:spPr/>
        <p:txBody>
          <a:bodyPr/>
          <a:lstStyle>
            <a:lvl1pPr algn="l">
              <a:defRPr/>
            </a:lvl1pPr>
          </a:lstStyle>
          <a:p>
            <a:r>
              <a:rPr lang="en-GB" dirty="0"/>
              <a:t>Talk title</a:t>
            </a:r>
          </a:p>
        </p:txBody>
      </p:sp>
      <p:sp>
        <p:nvSpPr>
          <p:cNvPr id="9" name="Picture Placeholder 9">
            <a:extLst>
              <a:ext uri="{FF2B5EF4-FFF2-40B4-BE49-F238E27FC236}">
                <a16:creationId xmlns:a16="http://schemas.microsoft.com/office/drawing/2014/main" id="{81BE2920-0DAB-BDC1-55B6-967449D0CA5A}"/>
              </a:ext>
            </a:extLst>
          </p:cNvPr>
          <p:cNvSpPr>
            <a:spLocks noGrp="1"/>
          </p:cNvSpPr>
          <p:nvPr>
            <p:ph type="pic" sz="quarter" idx="17" hasCustomPrompt="1"/>
          </p:nvPr>
        </p:nvSpPr>
        <p:spPr>
          <a:xfrm>
            <a:off x="9034007" y="123903"/>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sp>
        <p:nvSpPr>
          <p:cNvPr id="10" name="Picture Placeholder 9">
            <a:extLst>
              <a:ext uri="{FF2B5EF4-FFF2-40B4-BE49-F238E27FC236}">
                <a16:creationId xmlns:a16="http://schemas.microsoft.com/office/drawing/2014/main" id="{EA8031F4-22B8-A0CC-EFFE-2DB714CF1DC3}"/>
              </a:ext>
            </a:extLst>
          </p:cNvPr>
          <p:cNvSpPr>
            <a:spLocks noGrp="1"/>
          </p:cNvSpPr>
          <p:nvPr>
            <p:ph type="pic" sz="quarter" idx="16" hasCustomPrompt="1"/>
          </p:nvPr>
        </p:nvSpPr>
        <p:spPr>
          <a:xfrm>
            <a:off x="10157791" y="127154"/>
            <a:ext cx="967822" cy="727075"/>
          </a:xfrm>
          <a:prstGeom prst="rect">
            <a:avLst/>
          </a:prstGeom>
        </p:spPr>
        <p:txBody>
          <a:bodyPr>
            <a:normAutofit/>
          </a:bodyPr>
          <a:lstStyle>
            <a:lvl1pPr marL="0" indent="0">
              <a:buNone/>
              <a:defRPr sz="1000">
                <a:solidFill>
                  <a:schemeClr val="tx1"/>
                </a:solidFill>
              </a:defRPr>
            </a:lvl1pPr>
          </a:lstStyle>
          <a:p>
            <a:r>
              <a:rPr lang="en-GB" dirty="0"/>
              <a:t>Logo</a:t>
            </a:r>
          </a:p>
        </p:txBody>
      </p:sp>
      <p:sp>
        <p:nvSpPr>
          <p:cNvPr id="11" name="Picture Placeholder 9">
            <a:extLst>
              <a:ext uri="{FF2B5EF4-FFF2-40B4-BE49-F238E27FC236}">
                <a16:creationId xmlns:a16="http://schemas.microsoft.com/office/drawing/2014/main" id="{806A4A3D-AE5E-4ED6-E8EF-51D1A121126A}"/>
              </a:ext>
            </a:extLst>
          </p:cNvPr>
          <p:cNvSpPr>
            <a:spLocks noGrp="1"/>
          </p:cNvSpPr>
          <p:nvPr>
            <p:ph type="pic" sz="quarter" idx="13"/>
          </p:nvPr>
        </p:nvSpPr>
        <p:spPr>
          <a:xfrm>
            <a:off x="11394246" y="1122363"/>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2" name="Picture Placeholder 9">
            <a:extLst>
              <a:ext uri="{FF2B5EF4-FFF2-40B4-BE49-F238E27FC236}">
                <a16:creationId xmlns:a16="http://schemas.microsoft.com/office/drawing/2014/main" id="{998A7306-11F9-79FC-1C22-1B23EB09B2E4}"/>
              </a:ext>
            </a:extLst>
          </p:cNvPr>
          <p:cNvSpPr>
            <a:spLocks noGrp="1"/>
          </p:cNvSpPr>
          <p:nvPr>
            <p:ph type="pic" sz="quarter" idx="14"/>
          </p:nvPr>
        </p:nvSpPr>
        <p:spPr>
          <a:xfrm>
            <a:off x="11394246" y="1998332"/>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sp>
        <p:nvSpPr>
          <p:cNvPr id="13" name="Picture Placeholder 9">
            <a:extLst>
              <a:ext uri="{FF2B5EF4-FFF2-40B4-BE49-F238E27FC236}">
                <a16:creationId xmlns:a16="http://schemas.microsoft.com/office/drawing/2014/main" id="{CF0185EC-DDE0-DEF1-D591-8236023A3B51}"/>
              </a:ext>
            </a:extLst>
          </p:cNvPr>
          <p:cNvSpPr>
            <a:spLocks noGrp="1"/>
          </p:cNvSpPr>
          <p:nvPr>
            <p:ph type="pic" sz="quarter" idx="15"/>
          </p:nvPr>
        </p:nvSpPr>
        <p:spPr>
          <a:xfrm>
            <a:off x="11394246" y="2874963"/>
            <a:ext cx="692150" cy="727075"/>
          </a:xfrm>
          <a:prstGeom prst="rect">
            <a:avLst/>
          </a:prstGeom>
        </p:spPr>
        <p:txBody>
          <a:bodyPr>
            <a:normAutofit/>
          </a:bodyPr>
          <a:lstStyle>
            <a:lvl1pPr marL="0" indent="0">
              <a:buNone/>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C527567A-2B00-FC4A-9649-30171F226A65}"/>
              </a:ext>
            </a:extLst>
          </p:cNvPr>
          <p:cNvCxnSpPr>
            <a:cxnSpLocks noGrp="1" noRot="1" noMove="1" noResize="1" noEditPoints="1" noAdjustHandles="1" noChangeArrowheads="1" noChangeShapeType="1"/>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2A12802-7BCE-7431-1287-21FF7EFA96EF}"/>
              </a:ext>
            </a:extLst>
          </p:cNvPr>
          <p:cNvCxnSpPr>
            <a:cxnSpLocks noGrp="1" noRot="1" noMove="1" noResize="1" noEditPoints="1" noAdjustHandles="1" noChangeArrowheads="1" noChangeShapeType="1"/>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25" name="Date Placeholder 3">
            <a:extLst>
              <a:ext uri="{FF2B5EF4-FFF2-40B4-BE49-F238E27FC236}">
                <a16:creationId xmlns:a16="http://schemas.microsoft.com/office/drawing/2014/main" id="{76F5AE93-8833-06AD-7765-14635B5C665C}"/>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7" name="Text Placeholder 6">
            <a:extLst>
              <a:ext uri="{FF2B5EF4-FFF2-40B4-BE49-F238E27FC236}">
                <a16:creationId xmlns:a16="http://schemas.microsoft.com/office/drawing/2014/main" id="{7A91B170-8C0F-D865-086F-D06C711607DD}"/>
              </a:ext>
            </a:extLst>
          </p:cNvPr>
          <p:cNvSpPr>
            <a:spLocks noGrp="1"/>
          </p:cNvSpPr>
          <p:nvPr>
            <p:ph type="body" sz="quarter" idx="18"/>
          </p:nvPr>
        </p:nvSpPr>
        <p:spPr>
          <a:xfrm>
            <a:off x="230188" y="1252539"/>
            <a:ext cx="3965632" cy="984156"/>
          </a:xfrm>
          <a:prstGeom prst="rect">
            <a:avLst/>
          </a:prstGeom>
        </p:spPr>
        <p:txBody>
          <a:bodyPr/>
          <a:lstStyle>
            <a:lvl1pPr marL="0" indent="0">
              <a:buNone/>
              <a:defRPr>
                <a:solidFill>
                  <a:schemeClr val="bg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3727C3D-5BE6-2ABF-F767-09C021453680}"/>
              </a:ext>
            </a:extLst>
          </p:cNvPr>
          <p:cNvSpPr>
            <a:spLocks noGrp="1"/>
          </p:cNvSpPr>
          <p:nvPr>
            <p:ph type="body" sz="half" idx="19"/>
          </p:nvPr>
        </p:nvSpPr>
        <p:spPr>
          <a:xfrm>
            <a:off x="214022" y="2332886"/>
            <a:ext cx="3965632" cy="3547960"/>
          </a:xfrm>
          <a:prstGeom prst="rect">
            <a:avLst/>
          </a:prstGeom>
        </p:spPr>
        <p:txBody>
          <a:bodyPr/>
          <a:lstStyle>
            <a:lvl1pPr marL="0" indent="0">
              <a:buNone/>
              <a:defRPr sz="160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13">
            <a:extLst>
              <a:ext uri="{FF2B5EF4-FFF2-40B4-BE49-F238E27FC236}">
                <a16:creationId xmlns:a16="http://schemas.microsoft.com/office/drawing/2014/main" id="{F43532BB-C936-F8F2-92F9-2AB97C4E1C0B}"/>
              </a:ext>
            </a:extLst>
          </p:cNvPr>
          <p:cNvSpPr>
            <a:spLocks noGrp="1"/>
          </p:cNvSpPr>
          <p:nvPr>
            <p:ph sz="quarter" idx="20"/>
          </p:nvPr>
        </p:nvSpPr>
        <p:spPr>
          <a:xfrm>
            <a:off x="4321175" y="1252538"/>
            <a:ext cx="6804025" cy="462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3" name="Straight Connector 2">
            <a:extLst>
              <a:ext uri="{FF2B5EF4-FFF2-40B4-BE49-F238E27FC236}">
                <a16:creationId xmlns:a16="http://schemas.microsoft.com/office/drawing/2014/main" id="{77EA16C5-9217-9B6A-1C3D-5FF2BBF32522}"/>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3245C6E2-E4A3-2DDF-12A8-1F08B1EC6EB9}"/>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4" name="Straight Connector 3">
            <a:extLst>
              <a:ext uri="{FF2B5EF4-FFF2-40B4-BE49-F238E27FC236}">
                <a16:creationId xmlns:a16="http://schemas.microsoft.com/office/drawing/2014/main" id="{BB38B0ED-1A33-224E-FF5F-A81A20F0449F}"/>
              </a:ext>
            </a:extLst>
          </p:cNvPr>
          <p:cNvCxnSpPr>
            <a:cxnSpLocks/>
          </p:cNvCxnSpPr>
          <p:nvPr userDrawn="1"/>
        </p:nvCxnSpPr>
        <p:spPr>
          <a:xfrm>
            <a:off x="0" y="1009815"/>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07BADA1-EA81-5B36-B4B0-D953243EFF8F}"/>
              </a:ext>
            </a:extLst>
          </p:cNvPr>
          <p:cNvCxnSpPr>
            <a:cxnSpLocks/>
          </p:cNvCxnSpPr>
          <p:nvPr userDrawn="1"/>
        </p:nvCxnSpPr>
        <p:spPr>
          <a:xfrm>
            <a:off x="0" y="629482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67CEEB-AC96-3287-05B5-8437A4F6522C}"/>
              </a:ext>
            </a:extLst>
          </p:cNvPr>
          <p:cNvCxnSpPr>
            <a:cxnSpLocks/>
          </p:cNvCxnSpPr>
          <p:nvPr userDrawn="1"/>
        </p:nvCxnSpPr>
        <p:spPr>
          <a:xfrm>
            <a:off x="11304028" y="0"/>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4132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03C5EC-A670-D8D1-A0FD-7ECE95FFDD48}"/>
              </a:ext>
            </a:extLst>
          </p:cNvPr>
          <p:cNvSpPr>
            <a:spLocks/>
          </p:cNvSpPr>
          <p:nvPr userDrawn="1"/>
        </p:nvSpPr>
        <p:spPr>
          <a:xfrm>
            <a:off x="0" y="1009815"/>
            <a:ext cx="11298803" cy="5285003"/>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A3874349-0833-2926-4970-AACE5319B8F5}"/>
              </a:ext>
            </a:extLst>
          </p:cNvPr>
          <p:cNvSpPr>
            <a:spLocks noGrp="1"/>
          </p:cNvSpPr>
          <p:nvPr>
            <p:ph type="ftr" sz="quarter" idx="11"/>
          </p:nvPr>
        </p:nvSpPr>
        <p:spPr/>
        <p:txBody>
          <a:bodyPr/>
          <a:lstStyle/>
          <a:p>
            <a:pPr algn="l"/>
            <a:r>
              <a:rPr lang="en-GB" dirty="0"/>
              <a:t>Talk title</a:t>
            </a:r>
          </a:p>
        </p:txBody>
      </p:sp>
      <p:cxnSp>
        <p:nvCxnSpPr>
          <p:cNvPr id="9" name="Straight Connector 8">
            <a:extLst>
              <a:ext uri="{FF2B5EF4-FFF2-40B4-BE49-F238E27FC236}">
                <a16:creationId xmlns:a16="http://schemas.microsoft.com/office/drawing/2014/main" id="{8FCA2D2C-B400-0F11-A146-355F71D07FC4}"/>
              </a:ext>
            </a:extLst>
          </p:cNvPr>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30A90DC-00E9-FF2C-FA7E-B082DE8825F7}"/>
              </a:ext>
            </a:extLst>
          </p:cNvPr>
          <p:cNvCxnSpPr>
            <a:cxnSpLocks noGrp="1" noRot="1" noMove="1" noResize="1" noEditPoints="1" noAdjustHandles="1" noChangeArrowheads="1" noChangeShapeType="1"/>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12" name="Date Placeholder 3">
            <a:extLst>
              <a:ext uri="{FF2B5EF4-FFF2-40B4-BE49-F238E27FC236}">
                <a16:creationId xmlns:a16="http://schemas.microsoft.com/office/drawing/2014/main" id="{00E82541-A5C9-D4D4-4E2F-B174CE94ABCA}"/>
              </a:ext>
            </a:extLst>
          </p:cNvPr>
          <p:cNvSpPr>
            <a:spLocks noGrp="1"/>
          </p:cNvSpPr>
          <p:nvPr>
            <p:ph type="dt" sz="half" idx="13"/>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13" name="Title 1">
            <a:extLst>
              <a:ext uri="{FF2B5EF4-FFF2-40B4-BE49-F238E27FC236}">
                <a16:creationId xmlns:a16="http://schemas.microsoft.com/office/drawing/2014/main" id="{858F3FEF-20CE-0A9E-DC3A-200666B682BC}"/>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21D92B05-0CDC-E68E-F51A-4DD7274403F1}"/>
              </a:ext>
            </a:extLst>
          </p:cNvPr>
          <p:cNvSpPr>
            <a:spLocks noGrp="1"/>
          </p:cNvSpPr>
          <p:nvPr>
            <p:ph sz="quarter" idx="14"/>
          </p:nvPr>
        </p:nvSpPr>
        <p:spPr>
          <a:xfrm>
            <a:off x="230188" y="1206500"/>
            <a:ext cx="5329237"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4">
            <a:extLst>
              <a:ext uri="{FF2B5EF4-FFF2-40B4-BE49-F238E27FC236}">
                <a16:creationId xmlns:a16="http://schemas.microsoft.com/office/drawing/2014/main" id="{3194A41E-5618-D4D6-295C-6291DAF9664B}"/>
              </a:ext>
            </a:extLst>
          </p:cNvPr>
          <p:cNvSpPr>
            <a:spLocks noGrp="1"/>
          </p:cNvSpPr>
          <p:nvPr>
            <p:ph sz="quarter" idx="15"/>
          </p:nvPr>
        </p:nvSpPr>
        <p:spPr>
          <a:xfrm>
            <a:off x="5664200" y="1206500"/>
            <a:ext cx="5470525"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 name="Straight Connector 1">
            <a:extLst>
              <a:ext uri="{FF2B5EF4-FFF2-40B4-BE49-F238E27FC236}">
                <a16:creationId xmlns:a16="http://schemas.microsoft.com/office/drawing/2014/main" id="{4DC512C8-F654-10F5-3E9D-B4B328EFD126}"/>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4" name="Slide Number Placeholder 5">
            <a:extLst>
              <a:ext uri="{FF2B5EF4-FFF2-40B4-BE49-F238E27FC236}">
                <a16:creationId xmlns:a16="http://schemas.microsoft.com/office/drawing/2014/main" id="{F2BF5FC1-471E-869E-860D-D9220761527A}"/>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3" name="Straight Connector 2">
            <a:extLst>
              <a:ext uri="{FF2B5EF4-FFF2-40B4-BE49-F238E27FC236}">
                <a16:creationId xmlns:a16="http://schemas.microsoft.com/office/drawing/2014/main" id="{2493C762-4B3D-C4C6-E27B-FCDA435C5289}"/>
              </a:ext>
            </a:extLst>
          </p:cNvPr>
          <p:cNvCxnSpPr>
            <a:cxnSpLocks/>
          </p:cNvCxnSpPr>
          <p:nvPr userDrawn="1"/>
        </p:nvCxnSpPr>
        <p:spPr>
          <a:xfrm>
            <a:off x="0" y="1009815"/>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5A2BB8D-4CA2-8D1A-22CB-0C6D6286D67D}"/>
              </a:ext>
            </a:extLst>
          </p:cNvPr>
          <p:cNvCxnSpPr>
            <a:cxnSpLocks/>
          </p:cNvCxnSpPr>
          <p:nvPr userDrawn="1"/>
        </p:nvCxnSpPr>
        <p:spPr>
          <a:xfrm>
            <a:off x="0" y="629482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9554F17-06F7-0323-34B7-1BBDEFDEF8F9}"/>
              </a:ext>
            </a:extLst>
          </p:cNvPr>
          <p:cNvCxnSpPr>
            <a:cxnSpLocks/>
          </p:cNvCxnSpPr>
          <p:nvPr userDrawn="1"/>
        </p:nvCxnSpPr>
        <p:spPr>
          <a:xfrm>
            <a:off x="11304028" y="0"/>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14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5FDA44-2156-52FA-8299-4A18C5EDA995}"/>
              </a:ext>
            </a:extLst>
          </p:cNvPr>
          <p:cNvSpPr>
            <a:spLocks noGrp="1" noRot="1" noMove="1" noResize="1" noEditPoints="1" noAdjustHandles="1" noChangeArrowheads="1" noChangeShapeType="1"/>
          </p:cNvSpPr>
          <p:nvPr userDrawn="1"/>
        </p:nvSpPr>
        <p:spPr>
          <a:xfrm>
            <a:off x="0" y="1009815"/>
            <a:ext cx="11298803" cy="5285003"/>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9D955BE-39C7-C7BA-2B4D-91A35E96A980}"/>
              </a:ext>
            </a:extLst>
          </p:cNvPr>
          <p:cNvSpPr>
            <a:spLocks noGrp="1"/>
          </p:cNvSpPr>
          <p:nvPr>
            <p:ph type="body" idx="1"/>
          </p:nvPr>
        </p:nvSpPr>
        <p:spPr>
          <a:xfrm>
            <a:off x="229394" y="1195719"/>
            <a:ext cx="515778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FE2C593A-4670-1C76-72A2-505195AB9E58}"/>
              </a:ext>
            </a:extLst>
          </p:cNvPr>
          <p:cNvSpPr>
            <a:spLocks noGrp="1"/>
          </p:cNvSpPr>
          <p:nvPr>
            <p:ph type="body" sz="quarter" idx="3"/>
          </p:nvPr>
        </p:nvSpPr>
        <p:spPr>
          <a:xfrm>
            <a:off x="5561806" y="1195719"/>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8F5C0170-6F47-EBFD-24BD-237FC87F98A5}"/>
              </a:ext>
            </a:extLst>
          </p:cNvPr>
          <p:cNvSpPr>
            <a:spLocks noGrp="1"/>
          </p:cNvSpPr>
          <p:nvPr>
            <p:ph type="ftr" sz="quarter" idx="11"/>
          </p:nvPr>
        </p:nvSpPr>
        <p:spPr/>
        <p:txBody>
          <a:bodyPr/>
          <a:lstStyle/>
          <a:p>
            <a:pPr algn="l"/>
            <a:r>
              <a:rPr lang="en-GB" dirty="0"/>
              <a:t>Talk title</a:t>
            </a:r>
          </a:p>
        </p:txBody>
      </p:sp>
      <p:cxnSp>
        <p:nvCxnSpPr>
          <p:cNvPr id="11" name="Straight Connector 10">
            <a:extLst>
              <a:ext uri="{FF2B5EF4-FFF2-40B4-BE49-F238E27FC236}">
                <a16:creationId xmlns:a16="http://schemas.microsoft.com/office/drawing/2014/main" id="{4CB9B0A1-0257-CC80-5E66-B408C3C6DC29}"/>
              </a:ext>
            </a:extLst>
          </p:cNvPr>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4053236-01DE-1114-7BCE-2E51D253862C}"/>
              </a:ext>
            </a:extLst>
          </p:cNvPr>
          <p:cNvCxnSpPr>
            <a:cxnSpLocks/>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14" name="Date Placeholder 3">
            <a:extLst>
              <a:ext uri="{FF2B5EF4-FFF2-40B4-BE49-F238E27FC236}">
                <a16:creationId xmlns:a16="http://schemas.microsoft.com/office/drawing/2014/main" id="{40CD1192-D5D8-D172-26CC-633C3DCA71AB}"/>
              </a:ext>
            </a:extLst>
          </p:cNvPr>
          <p:cNvSpPr>
            <a:spLocks noGrp="1"/>
          </p:cNvSpPr>
          <p:nvPr>
            <p:ph type="dt" sz="half" idx="13"/>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15" name="Title 1">
            <a:extLst>
              <a:ext uri="{FF2B5EF4-FFF2-40B4-BE49-F238E27FC236}">
                <a16:creationId xmlns:a16="http://schemas.microsoft.com/office/drawing/2014/main" id="{11B41270-0E3A-EAEB-6613-4DA903FA96A0}"/>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2ADAE2B7-27B9-6F4A-9EEF-3AE72CCFC584}"/>
              </a:ext>
            </a:extLst>
          </p:cNvPr>
          <p:cNvSpPr>
            <a:spLocks noGrp="1"/>
          </p:cNvSpPr>
          <p:nvPr>
            <p:ph sz="quarter" idx="14"/>
          </p:nvPr>
        </p:nvSpPr>
        <p:spPr>
          <a:xfrm>
            <a:off x="214313" y="2136775"/>
            <a:ext cx="5183187"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a:extLst>
              <a:ext uri="{FF2B5EF4-FFF2-40B4-BE49-F238E27FC236}">
                <a16:creationId xmlns:a16="http://schemas.microsoft.com/office/drawing/2014/main" id="{8CC73FC2-E31B-378B-C0DB-E784997BD636}"/>
              </a:ext>
            </a:extLst>
          </p:cNvPr>
          <p:cNvSpPr>
            <a:spLocks noGrp="1"/>
          </p:cNvSpPr>
          <p:nvPr>
            <p:ph sz="quarter" idx="15"/>
          </p:nvPr>
        </p:nvSpPr>
        <p:spPr>
          <a:xfrm>
            <a:off x="5561013" y="2136775"/>
            <a:ext cx="5183187" cy="379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 name="Straight Connector 1">
            <a:extLst>
              <a:ext uri="{FF2B5EF4-FFF2-40B4-BE49-F238E27FC236}">
                <a16:creationId xmlns:a16="http://schemas.microsoft.com/office/drawing/2014/main" id="{DCFB0BD7-13AA-F6A0-3CFC-0148E89A9BF0}"/>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0005FE6-1966-3059-F4A0-9F7E84A0487D}"/>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4" name="Straight Connector 3">
            <a:extLst>
              <a:ext uri="{FF2B5EF4-FFF2-40B4-BE49-F238E27FC236}">
                <a16:creationId xmlns:a16="http://schemas.microsoft.com/office/drawing/2014/main" id="{FB61C2AC-E508-0F0B-C425-F5B45E3FE006}"/>
              </a:ext>
            </a:extLst>
          </p:cNvPr>
          <p:cNvCxnSpPr>
            <a:cxnSpLocks/>
          </p:cNvCxnSpPr>
          <p:nvPr userDrawn="1"/>
        </p:nvCxnSpPr>
        <p:spPr>
          <a:xfrm>
            <a:off x="0" y="1009815"/>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BF7B140-9532-D1C6-6F31-91F981C56EE1}"/>
              </a:ext>
            </a:extLst>
          </p:cNvPr>
          <p:cNvCxnSpPr>
            <a:cxnSpLocks/>
          </p:cNvCxnSpPr>
          <p:nvPr userDrawn="1"/>
        </p:nvCxnSpPr>
        <p:spPr>
          <a:xfrm>
            <a:off x="0" y="629482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2822B30-733D-04D7-19D0-4054033397CC}"/>
              </a:ext>
            </a:extLst>
          </p:cNvPr>
          <p:cNvCxnSpPr>
            <a:cxnSpLocks/>
          </p:cNvCxnSpPr>
          <p:nvPr userDrawn="1"/>
        </p:nvCxnSpPr>
        <p:spPr>
          <a:xfrm>
            <a:off x="11304028" y="0"/>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29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om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79FE15-4F70-CE7E-E3B1-9ADA9F70B630}"/>
              </a:ext>
            </a:extLst>
          </p:cNvPr>
          <p:cNvSpPr>
            <a:spLocks/>
          </p:cNvSpPr>
          <p:nvPr userDrawn="1"/>
        </p:nvSpPr>
        <p:spPr>
          <a:xfrm>
            <a:off x="0" y="1009815"/>
            <a:ext cx="11298803" cy="528500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29E67CAE-2663-7095-0E33-A9C73F1DF7B4}"/>
              </a:ext>
            </a:extLst>
          </p:cNvPr>
          <p:cNvSpPr>
            <a:spLocks noGrp="1"/>
          </p:cNvSpPr>
          <p:nvPr>
            <p:ph type="ftr" sz="quarter" idx="11"/>
          </p:nvPr>
        </p:nvSpPr>
        <p:spPr/>
        <p:txBody>
          <a:bodyPr/>
          <a:lstStyle/>
          <a:p>
            <a:pPr algn="l"/>
            <a:r>
              <a:rPr lang="en-GB" dirty="0"/>
              <a:t>Talk title</a:t>
            </a:r>
          </a:p>
        </p:txBody>
      </p:sp>
      <p:sp>
        <p:nvSpPr>
          <p:cNvPr id="10" name="Table Placeholder 9">
            <a:extLst>
              <a:ext uri="{FF2B5EF4-FFF2-40B4-BE49-F238E27FC236}">
                <a16:creationId xmlns:a16="http://schemas.microsoft.com/office/drawing/2014/main" id="{85101031-206A-709B-0C4F-4A307726DEBF}"/>
              </a:ext>
            </a:extLst>
          </p:cNvPr>
          <p:cNvSpPr>
            <a:spLocks noGrp="1"/>
          </p:cNvSpPr>
          <p:nvPr>
            <p:ph type="tbl" sz="quarter" idx="14"/>
          </p:nvPr>
        </p:nvSpPr>
        <p:spPr>
          <a:xfrm>
            <a:off x="4783138" y="1279525"/>
            <a:ext cx="6340475" cy="4314825"/>
          </a:xfrm>
          <a:prstGeom prst="rect">
            <a:avLst/>
          </a:prstGeom>
        </p:spPr>
        <p:txBody>
          <a:bodyPr/>
          <a:lstStyle>
            <a:lvl1pPr>
              <a:defRPr>
                <a:solidFill>
                  <a:schemeClr val="bg1">
                    <a:lumMod val="50000"/>
                  </a:schemeClr>
                </a:solidFill>
              </a:defRPr>
            </a:lvl1pPr>
          </a:lstStyle>
          <a:p>
            <a:r>
              <a:rPr lang="en-US"/>
              <a:t>Click icon to add table</a:t>
            </a:r>
            <a:endParaRPr lang="en-GB" dirty="0"/>
          </a:p>
        </p:txBody>
      </p:sp>
      <p:cxnSp>
        <p:nvCxnSpPr>
          <p:cNvPr id="11" name="Straight Connector 10">
            <a:extLst>
              <a:ext uri="{FF2B5EF4-FFF2-40B4-BE49-F238E27FC236}">
                <a16:creationId xmlns:a16="http://schemas.microsoft.com/office/drawing/2014/main" id="{A6B3741B-6434-F92A-C973-05EF0DA55EEF}"/>
              </a:ext>
            </a:extLst>
          </p:cNvPr>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CAF02B6-845D-85CB-DE8B-1B156EC2C649}"/>
              </a:ext>
            </a:extLst>
          </p:cNvPr>
          <p:cNvCxnSpPr>
            <a:cxnSpLocks/>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14" name="Date Placeholder 3">
            <a:extLst>
              <a:ext uri="{FF2B5EF4-FFF2-40B4-BE49-F238E27FC236}">
                <a16:creationId xmlns:a16="http://schemas.microsoft.com/office/drawing/2014/main" id="{DF7668BE-377C-2036-CCF6-A917BB53A273}"/>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15" name="Title 1">
            <a:extLst>
              <a:ext uri="{FF2B5EF4-FFF2-40B4-BE49-F238E27FC236}">
                <a16:creationId xmlns:a16="http://schemas.microsoft.com/office/drawing/2014/main" id="{A8DBB623-98A3-5C12-3A52-D1E9CEB4C30F}"/>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34DD29-B05C-E91B-BB88-D913C366CF90}"/>
              </a:ext>
            </a:extLst>
          </p:cNvPr>
          <p:cNvSpPr>
            <a:spLocks noGrp="1"/>
          </p:cNvSpPr>
          <p:nvPr>
            <p:ph type="body" sz="quarter" idx="15"/>
          </p:nvPr>
        </p:nvSpPr>
        <p:spPr>
          <a:xfrm>
            <a:off x="287338" y="1279525"/>
            <a:ext cx="4378325" cy="465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 name="Straight Connector 1">
            <a:extLst>
              <a:ext uri="{FF2B5EF4-FFF2-40B4-BE49-F238E27FC236}">
                <a16:creationId xmlns:a16="http://schemas.microsoft.com/office/drawing/2014/main" id="{E725BBE9-7B8B-068B-7F9C-0BA84CB7BEC8}"/>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5136624D-C4E0-D1AC-7934-C69DB4F418F5}"/>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7" name="Straight Connector 6">
            <a:extLst>
              <a:ext uri="{FF2B5EF4-FFF2-40B4-BE49-F238E27FC236}">
                <a16:creationId xmlns:a16="http://schemas.microsoft.com/office/drawing/2014/main" id="{1ECD1C52-98F2-E2BD-C30F-A812869AECB9}"/>
              </a:ext>
            </a:extLst>
          </p:cNvPr>
          <p:cNvCxnSpPr>
            <a:cxnSpLocks/>
          </p:cNvCxnSpPr>
          <p:nvPr userDrawn="1"/>
        </p:nvCxnSpPr>
        <p:spPr>
          <a:xfrm>
            <a:off x="0" y="1009815"/>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7565E21-09DE-37AC-EB01-E638724ECC4F}"/>
              </a:ext>
            </a:extLst>
          </p:cNvPr>
          <p:cNvCxnSpPr>
            <a:cxnSpLocks/>
          </p:cNvCxnSpPr>
          <p:nvPr userDrawn="1"/>
        </p:nvCxnSpPr>
        <p:spPr>
          <a:xfrm>
            <a:off x="0" y="6294820"/>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3E10444-00E9-8C76-7EDB-5FC260E42BF4}"/>
              </a:ext>
            </a:extLst>
          </p:cNvPr>
          <p:cNvCxnSpPr>
            <a:cxnSpLocks/>
          </p:cNvCxnSpPr>
          <p:nvPr userDrawn="1"/>
        </p:nvCxnSpPr>
        <p:spPr>
          <a:xfrm>
            <a:off x="11304028" y="0"/>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131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comm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9FE00A-97B6-03C7-CFDE-46C5C34488B5}"/>
              </a:ext>
            </a:extLst>
          </p:cNvPr>
          <p:cNvSpPr>
            <a:spLocks noGrp="1"/>
          </p:cNvSpPr>
          <p:nvPr>
            <p:ph type="ftr" sz="quarter" idx="11"/>
          </p:nvPr>
        </p:nvSpPr>
        <p:spPr/>
        <p:txBody>
          <a:bodyPr/>
          <a:lstStyle/>
          <a:p>
            <a:pPr algn="l"/>
            <a:r>
              <a:rPr lang="en-GB" dirty="0"/>
              <a:t>Talk title</a:t>
            </a:r>
          </a:p>
        </p:txBody>
      </p:sp>
      <p:cxnSp>
        <p:nvCxnSpPr>
          <p:cNvPr id="6" name="Straight Connector 5">
            <a:extLst>
              <a:ext uri="{FF2B5EF4-FFF2-40B4-BE49-F238E27FC236}">
                <a16:creationId xmlns:a16="http://schemas.microsoft.com/office/drawing/2014/main" id="{3B5428ED-B335-0255-B846-1683621D6467}"/>
              </a:ext>
            </a:extLst>
          </p:cNvPr>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D6874A8-E740-7279-A1F7-164EE2860D9B}"/>
              </a:ext>
            </a:extLst>
          </p:cNvPr>
          <p:cNvCxnSpPr>
            <a:cxnSpLocks/>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FB89F742-051C-0812-A6A8-A2DDD8074154}"/>
              </a:ext>
            </a:extLst>
          </p:cNvPr>
          <p:cNvSpPr>
            <a:spLocks noGrp="1" noRot="1" noMove="1" noResize="1" noEditPoints="1" noAdjustHandles="1" noChangeArrowheads="1" noChangeShapeType="1"/>
          </p:cNvSpPr>
          <p:nvPr userDrawn="1"/>
        </p:nvSpPr>
        <p:spPr>
          <a:xfrm>
            <a:off x="0" y="1009815"/>
            <a:ext cx="11298803" cy="528500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Chart Placeholder 11">
            <a:extLst>
              <a:ext uri="{FF2B5EF4-FFF2-40B4-BE49-F238E27FC236}">
                <a16:creationId xmlns:a16="http://schemas.microsoft.com/office/drawing/2014/main" id="{CC83CC0F-B23A-C37A-CCCD-F0B5E173C67C}"/>
              </a:ext>
            </a:extLst>
          </p:cNvPr>
          <p:cNvSpPr>
            <a:spLocks noGrp="1"/>
          </p:cNvSpPr>
          <p:nvPr>
            <p:ph type="chart" sz="quarter" idx="13"/>
          </p:nvPr>
        </p:nvSpPr>
        <p:spPr>
          <a:xfrm>
            <a:off x="330200" y="1231900"/>
            <a:ext cx="6491288" cy="4564063"/>
          </a:xfrm>
          <a:prstGeom prst="rect">
            <a:avLst/>
          </a:prstGeom>
        </p:spPr>
        <p:txBody>
          <a:bodyPr/>
          <a:lstStyle>
            <a:lvl1pPr>
              <a:defRPr>
                <a:solidFill>
                  <a:schemeClr val="bg1">
                    <a:lumMod val="50000"/>
                  </a:schemeClr>
                </a:solidFill>
              </a:defRPr>
            </a:lvl1pPr>
          </a:lstStyle>
          <a:p>
            <a:r>
              <a:rPr lang="en-US"/>
              <a:t>Click icon to add chart</a:t>
            </a:r>
            <a:endParaRPr lang="en-GB" dirty="0"/>
          </a:p>
        </p:txBody>
      </p:sp>
      <p:sp>
        <p:nvSpPr>
          <p:cNvPr id="15" name="Date Placeholder 3">
            <a:extLst>
              <a:ext uri="{FF2B5EF4-FFF2-40B4-BE49-F238E27FC236}">
                <a16:creationId xmlns:a16="http://schemas.microsoft.com/office/drawing/2014/main" id="{BA70E7D3-F30C-6AFC-9DDB-7DCB7CA85D1E}"/>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16" name="Title 1">
            <a:extLst>
              <a:ext uri="{FF2B5EF4-FFF2-40B4-BE49-F238E27FC236}">
                <a16:creationId xmlns:a16="http://schemas.microsoft.com/office/drawing/2014/main" id="{3FC8A11F-8A8C-EB1B-CBEB-8E04A223EE77}"/>
              </a:ext>
            </a:extLst>
          </p:cNvPr>
          <p:cNvSpPr>
            <a:spLocks noGrp="1"/>
          </p:cNvSpPr>
          <p:nvPr>
            <p:ph type="title"/>
          </p:nvPr>
        </p:nvSpPr>
        <p:spPr>
          <a:xfrm>
            <a:off x="229924" y="89649"/>
            <a:ext cx="10515600" cy="830445"/>
          </a:xfrm>
          <a:prstGeom prst="rect">
            <a:avLst/>
          </a:prstGeom>
        </p:spPr>
        <p:txBody>
          <a:bodyPr anchor="t" anchorCtr="0"/>
          <a:lstStyle/>
          <a:p>
            <a:r>
              <a:rPr lang="en-US"/>
              <a:t>Click to edit Master title style</a:t>
            </a:r>
            <a:endParaRPr lang="en-GB" dirty="0"/>
          </a:p>
        </p:txBody>
      </p:sp>
      <p:sp>
        <p:nvSpPr>
          <p:cNvPr id="4" name="Text Placeholder 3">
            <a:extLst>
              <a:ext uri="{FF2B5EF4-FFF2-40B4-BE49-F238E27FC236}">
                <a16:creationId xmlns:a16="http://schemas.microsoft.com/office/drawing/2014/main" id="{FF16A51A-DE80-BAFB-C10A-02263341FB85}"/>
              </a:ext>
            </a:extLst>
          </p:cNvPr>
          <p:cNvSpPr>
            <a:spLocks noGrp="1"/>
          </p:cNvSpPr>
          <p:nvPr>
            <p:ph type="body" sz="quarter" idx="14"/>
          </p:nvPr>
        </p:nvSpPr>
        <p:spPr>
          <a:xfrm>
            <a:off x="6928539" y="1231900"/>
            <a:ext cx="4263336" cy="470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 name="Straight Connector 1">
            <a:extLst>
              <a:ext uri="{FF2B5EF4-FFF2-40B4-BE49-F238E27FC236}">
                <a16:creationId xmlns:a16="http://schemas.microsoft.com/office/drawing/2014/main" id="{DC70CD0F-7EF7-6008-4769-83D1890E197B}"/>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76B716EC-CBDA-795E-8381-884050510070}"/>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5" name="Straight Connector 4">
            <a:extLst>
              <a:ext uri="{FF2B5EF4-FFF2-40B4-BE49-F238E27FC236}">
                <a16:creationId xmlns:a16="http://schemas.microsoft.com/office/drawing/2014/main" id="{9266DC6E-D562-1E75-BFD7-E106ABA76576}"/>
              </a:ext>
            </a:extLst>
          </p:cNvPr>
          <p:cNvCxnSpPr>
            <a:cxnSpLocks/>
          </p:cNvCxnSpPr>
          <p:nvPr userDrawn="1"/>
        </p:nvCxnSpPr>
        <p:spPr>
          <a:xfrm>
            <a:off x="0" y="1008977"/>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B2B44AD-C3DF-7C66-DAED-527435578769}"/>
              </a:ext>
            </a:extLst>
          </p:cNvPr>
          <p:cNvCxnSpPr>
            <a:cxnSpLocks/>
          </p:cNvCxnSpPr>
          <p:nvPr userDrawn="1"/>
        </p:nvCxnSpPr>
        <p:spPr>
          <a:xfrm>
            <a:off x="0" y="6293982"/>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148B1E9-B85F-2788-7FAA-E10825FE7AC6}"/>
              </a:ext>
            </a:extLst>
          </p:cNvPr>
          <p:cNvCxnSpPr>
            <a:cxnSpLocks/>
          </p:cNvCxnSpPr>
          <p:nvPr userDrawn="1"/>
        </p:nvCxnSpPr>
        <p:spPr>
          <a:xfrm>
            <a:off x="11304028" y="-838"/>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546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1A18-A6DD-AC0C-16BB-145DBE54AC70}"/>
              </a:ext>
            </a:extLst>
          </p:cNvPr>
          <p:cNvSpPr>
            <a:spLocks noGrp="1"/>
          </p:cNvSpPr>
          <p:nvPr>
            <p:ph type="title"/>
          </p:nvPr>
        </p:nvSpPr>
        <p:spPr>
          <a:xfrm>
            <a:off x="1080715" y="1777122"/>
            <a:ext cx="8122920" cy="3128834"/>
          </a:xfrm>
          <a:prstGeom prst="rect">
            <a:avLst/>
          </a:prstGeom>
        </p:spPr>
        <p:txBody>
          <a:bodyPr anchor="t" anchorCtr="0"/>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A6FAE252-B3C9-83AC-C33B-7ED641F29AC3}"/>
              </a:ext>
            </a:extLst>
          </p:cNvPr>
          <p:cNvSpPr>
            <a:spLocks noGrp="1"/>
          </p:cNvSpPr>
          <p:nvPr>
            <p:ph type="ftr" sz="quarter" idx="11"/>
          </p:nvPr>
        </p:nvSpPr>
        <p:spPr/>
        <p:txBody>
          <a:bodyPr/>
          <a:lstStyle/>
          <a:p>
            <a:pPr algn="l"/>
            <a:r>
              <a:rPr lang="en-GB" dirty="0"/>
              <a:t>Talk title</a:t>
            </a:r>
          </a:p>
        </p:txBody>
      </p:sp>
      <p:cxnSp>
        <p:nvCxnSpPr>
          <p:cNvPr id="7" name="Straight Connector 6">
            <a:extLst>
              <a:ext uri="{FF2B5EF4-FFF2-40B4-BE49-F238E27FC236}">
                <a16:creationId xmlns:a16="http://schemas.microsoft.com/office/drawing/2014/main" id="{78D9E9D4-3C89-2F2E-7960-0A2BE953A289}"/>
              </a:ext>
            </a:extLst>
          </p:cNvPr>
          <p:cNvCxnSpPr>
            <a:cxnSpLocks noGrp="1" noRot="1" noMove="1" noResize="1" noEditPoints="1" noAdjustHandles="1" noChangeArrowheads="1" noChangeShapeType="1"/>
          </p:cNvCxnSpPr>
          <p:nvPr userDrawn="1"/>
        </p:nvCxnSpPr>
        <p:spPr>
          <a:xfrm>
            <a:off x="0" y="1009815"/>
            <a:ext cx="12192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6F32849-8C4A-D30C-1873-B3F18B48C0CC}"/>
              </a:ext>
            </a:extLst>
          </p:cNvPr>
          <p:cNvCxnSpPr>
            <a:cxnSpLocks noGrp="1" noRot="1" noMove="1" noResize="1" noEditPoints="1" noAdjustHandles="1" noChangeArrowheads="1" noChangeShapeType="1"/>
          </p:cNvCxnSpPr>
          <p:nvPr userDrawn="1"/>
        </p:nvCxnSpPr>
        <p:spPr>
          <a:xfrm>
            <a:off x="11304028"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11" name="Date Placeholder 3">
            <a:extLst>
              <a:ext uri="{FF2B5EF4-FFF2-40B4-BE49-F238E27FC236}">
                <a16:creationId xmlns:a16="http://schemas.microsoft.com/office/drawing/2014/main" id="{F8373080-0B95-1517-5612-2628D93AE01B}"/>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cxnSp>
        <p:nvCxnSpPr>
          <p:cNvPr id="3" name="Straight Connector 2">
            <a:extLst>
              <a:ext uri="{FF2B5EF4-FFF2-40B4-BE49-F238E27FC236}">
                <a16:creationId xmlns:a16="http://schemas.microsoft.com/office/drawing/2014/main" id="{C39BEFB2-8A73-3031-4820-90509E056ED0}"/>
              </a:ext>
            </a:extLst>
          </p:cNvPr>
          <p:cNvCxnSpPr>
            <a:cxnSpLocks noGrp="1" noRot="1" noMove="1" noResize="1" noEditPoints="1" noAdjustHandles="1" noChangeArrowheads="1" noChangeShapeType="1"/>
          </p:cNvCxnSpPr>
          <p:nvPr userDrawn="1"/>
        </p:nvCxnSpPr>
        <p:spPr>
          <a:xfrm>
            <a:off x="0" y="629482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01B5795F-7705-097F-A3F6-143578082282}"/>
              </a:ext>
            </a:extLst>
          </p:cNvPr>
          <p:cNvSpPr>
            <a:spLocks noGrp="1"/>
          </p:cNvSpPr>
          <p:nvPr>
            <p:ph type="sldNum" sz="quarter" idx="12"/>
          </p:nvPr>
        </p:nvSpPr>
        <p:spPr>
          <a:xfrm>
            <a:off x="9189702" y="6403226"/>
            <a:ext cx="2743200" cy="365125"/>
          </a:xfrm>
        </p:spPr>
        <p:txBody>
          <a:bodyPr/>
          <a:lstStyle/>
          <a:p>
            <a:fld id="{E99AA00D-7603-4B75-A4E2-C79C360F7CB4}" type="slidenum">
              <a:rPr lang="en-GB" smtClean="0"/>
              <a:t>‹#›</a:t>
            </a:fld>
            <a:endParaRPr lang="en-GB" dirty="0"/>
          </a:p>
        </p:txBody>
      </p:sp>
      <p:cxnSp>
        <p:nvCxnSpPr>
          <p:cNvPr id="4" name="Straight Connector 3">
            <a:extLst>
              <a:ext uri="{FF2B5EF4-FFF2-40B4-BE49-F238E27FC236}">
                <a16:creationId xmlns:a16="http://schemas.microsoft.com/office/drawing/2014/main" id="{D0493018-D9A8-0636-EE96-C789D27E07F2}"/>
              </a:ext>
            </a:extLst>
          </p:cNvPr>
          <p:cNvCxnSpPr>
            <a:cxnSpLocks/>
          </p:cNvCxnSpPr>
          <p:nvPr userDrawn="1"/>
        </p:nvCxnSpPr>
        <p:spPr>
          <a:xfrm>
            <a:off x="0" y="1005804"/>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A1619B0-A653-902A-B06A-30CF2C540C8F}"/>
              </a:ext>
            </a:extLst>
          </p:cNvPr>
          <p:cNvCxnSpPr>
            <a:cxnSpLocks/>
          </p:cNvCxnSpPr>
          <p:nvPr userDrawn="1"/>
        </p:nvCxnSpPr>
        <p:spPr>
          <a:xfrm>
            <a:off x="0" y="6290809"/>
            <a:ext cx="1219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B3C42C9-9B41-7A3B-FD0D-0245E3FE82F4}"/>
              </a:ext>
            </a:extLst>
          </p:cNvPr>
          <p:cNvCxnSpPr>
            <a:cxnSpLocks/>
          </p:cNvCxnSpPr>
          <p:nvPr userDrawn="1"/>
        </p:nvCxnSpPr>
        <p:spPr>
          <a:xfrm>
            <a:off x="11304028" y="-4011"/>
            <a:ext cx="0" cy="685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149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E479D5-3463-B709-5EE6-6BF0F35FF57D}"/>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rcRect/>
          <a:stretch/>
        </p:blipFill>
        <p:spPr>
          <a:xfrm>
            <a:off x="1" y="857"/>
            <a:ext cx="12191999" cy="6857143"/>
          </a:xfrm>
          <a:prstGeom prst="rect">
            <a:avLst/>
          </a:prstGeom>
        </p:spPr>
      </p:pic>
      <p:sp>
        <p:nvSpPr>
          <p:cNvPr id="4" name="Date Placeholder 3">
            <a:extLst>
              <a:ext uri="{FF2B5EF4-FFF2-40B4-BE49-F238E27FC236}">
                <a16:creationId xmlns:a16="http://schemas.microsoft.com/office/drawing/2014/main" id="{67952DC9-1B4B-31DD-EF44-E87AE5FF0960}"/>
              </a:ext>
            </a:extLst>
          </p:cNvPr>
          <p:cNvSpPr>
            <a:spLocks noGrp="1"/>
          </p:cNvSpPr>
          <p:nvPr>
            <p:ph type="dt" sz="half" idx="2"/>
          </p:nvPr>
        </p:nvSpPr>
        <p:spPr>
          <a:xfrm>
            <a:off x="214022"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B7DE-2B97-4EF3-8561-FDC8E4B63297}" type="datetime3">
              <a:rPr lang="en-GB" smtClean="0"/>
              <a:t>27 November, 2023</a:t>
            </a:fld>
            <a:endParaRPr lang="en-GB" dirty="0"/>
          </a:p>
        </p:txBody>
      </p:sp>
      <p:sp>
        <p:nvSpPr>
          <p:cNvPr id="5" name="Footer Placeholder 4">
            <a:extLst>
              <a:ext uri="{FF2B5EF4-FFF2-40B4-BE49-F238E27FC236}">
                <a16:creationId xmlns:a16="http://schemas.microsoft.com/office/drawing/2014/main" id="{881A3FD3-DCA1-6AAC-D9B0-490BBF1D0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Talk title</a:t>
            </a:r>
          </a:p>
        </p:txBody>
      </p:sp>
      <p:sp>
        <p:nvSpPr>
          <p:cNvPr id="6" name="Slide Number Placeholder 5">
            <a:extLst>
              <a:ext uri="{FF2B5EF4-FFF2-40B4-BE49-F238E27FC236}">
                <a16:creationId xmlns:a16="http://schemas.microsoft.com/office/drawing/2014/main" id="{20D77E1E-2745-7A23-A9BB-EEEBED44CD2E}"/>
              </a:ext>
            </a:extLst>
          </p:cNvPr>
          <p:cNvSpPr>
            <a:spLocks noGrp="1"/>
          </p:cNvSpPr>
          <p:nvPr>
            <p:ph type="sldNum" sz="quarter" idx="4"/>
          </p:nvPr>
        </p:nvSpPr>
        <p:spPr>
          <a:xfrm>
            <a:off x="9234778" y="63563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A00D-7603-4B75-A4E2-C79C360F7CB4}" type="slidenum">
              <a:rPr lang="en-GB" smtClean="0"/>
              <a:t>‹#›</a:t>
            </a:fld>
            <a:endParaRPr lang="en-GB"/>
          </a:p>
        </p:txBody>
      </p:sp>
      <p:graphicFrame>
        <p:nvGraphicFramePr>
          <p:cNvPr id="8" name="Object 7">
            <a:extLst>
              <a:ext uri="{FF2B5EF4-FFF2-40B4-BE49-F238E27FC236}">
                <a16:creationId xmlns:a16="http://schemas.microsoft.com/office/drawing/2014/main" id="{B576A66D-6403-3A6B-B59F-3C2B787BE9C8}"/>
              </a:ext>
            </a:extLst>
          </p:cNvPr>
          <p:cNvGraphicFramePr>
            <a:graphicFrameLocks noChangeAspect="1"/>
          </p:cNvGraphicFramePr>
          <p:nvPr userDrawn="1">
            <p:extLst>
              <p:ext uri="{D42A27DB-BD31-4B8C-83A1-F6EECF244321}">
                <p14:modId xmlns:p14="http://schemas.microsoft.com/office/powerpoint/2010/main" val="240050642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11" imgW="0" imgH="0" progId="Paint.Picture">
                  <p:embed/>
                </p:oleObj>
              </mc:Choice>
              <mc:Fallback>
                <p:oleObj name="Bitmap Image" r:id="rId11" imgW="0" imgH="0" progId="Paint.Picture">
                  <p:embed/>
                  <p:pic>
                    <p:nvPicPr>
                      <p:cNvPr id="8" name="Object 7">
                        <a:extLst>
                          <a:ext uri="{FF2B5EF4-FFF2-40B4-BE49-F238E27FC236}">
                            <a16:creationId xmlns:a16="http://schemas.microsoft.com/office/drawing/2014/main" id="{B576A66D-6403-3A6B-B59F-3C2B787BE9C8}"/>
                          </a:ext>
                        </a:extLst>
                      </p:cNvPr>
                      <p:cNvPicPr/>
                      <p:nvPr/>
                    </p:nvPicPr>
                    <p:blipFill/>
                    <p:spPr>
                      <a:xfrm>
                        <a:off x="2032000" y="719138"/>
                        <a:ext cx="8128000" cy="5418137"/>
                      </a:xfrm>
                      <a:prstGeom prst="rect">
                        <a:avLst/>
                      </a:prstGeom>
                    </p:spPr>
                  </p:pic>
                </p:oleObj>
              </mc:Fallback>
            </mc:AlternateContent>
          </a:graphicData>
        </a:graphic>
      </p:graphicFrame>
      <p:pic>
        <p:nvPicPr>
          <p:cNvPr id="9" name="Picture 8" descr="A white text on a black background&#10;&#10;Description automatically generated">
            <a:extLst>
              <a:ext uri="{FF2B5EF4-FFF2-40B4-BE49-F238E27FC236}">
                <a16:creationId xmlns:a16="http://schemas.microsoft.com/office/drawing/2014/main" id="{FFA20C4A-697C-6104-6ED5-C33786EE032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356160" y="123902"/>
            <a:ext cx="704672" cy="810373"/>
          </a:xfrm>
          <a:prstGeom prst="rect">
            <a:avLst/>
          </a:prstGeom>
        </p:spPr>
      </p:pic>
      <p:sp>
        <p:nvSpPr>
          <p:cNvPr id="11" name="Title Placeholder 10">
            <a:extLst>
              <a:ext uri="{FF2B5EF4-FFF2-40B4-BE49-F238E27FC236}">
                <a16:creationId xmlns:a16="http://schemas.microsoft.com/office/drawing/2014/main" id="{E49C14AE-3D97-E7CE-B7A7-3762D5B6B1D5}"/>
              </a:ext>
            </a:extLst>
          </p:cNvPr>
          <p:cNvSpPr>
            <a:spLocks noGrp="1"/>
          </p:cNvSpPr>
          <p:nvPr>
            <p:ph type="title"/>
          </p:nvPr>
        </p:nvSpPr>
        <p:spPr>
          <a:xfrm>
            <a:off x="214022" y="54387"/>
            <a:ext cx="10515600" cy="1325563"/>
          </a:xfrm>
          <a:prstGeom prst="rect">
            <a:avLst/>
          </a:prstGeom>
        </p:spPr>
        <p:txBody>
          <a:bodyPr vert="horz" lIns="91440" tIns="45720" rIns="91440" bIns="45720" rtlCol="0" anchor="t" anchorCtr="0">
            <a:normAutofit/>
          </a:bodyPr>
          <a:lstStyle/>
          <a:p>
            <a:r>
              <a:rPr lang="en-US"/>
              <a:t>Click to edit Master title style</a:t>
            </a:r>
            <a:endParaRPr lang="en-GB" dirty="0"/>
          </a:p>
        </p:txBody>
      </p:sp>
      <p:sp>
        <p:nvSpPr>
          <p:cNvPr id="2" name="Text Placeholder 11">
            <a:extLst>
              <a:ext uri="{FF2B5EF4-FFF2-40B4-BE49-F238E27FC236}">
                <a16:creationId xmlns:a16="http://schemas.microsoft.com/office/drawing/2014/main" id="{38012FB6-C313-050B-3195-042811A47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8543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3" r:id="rId5"/>
    <p:sldLayoutId id="2147483654" r:id="rId6"/>
    <p:sldLayoutId id="2147483655" r:id="rId7"/>
    <p:sldLayoutId id="214748365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4595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239078"/>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EACB8"/>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50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itlab.bioss.ac.uk/ukceh-bioss-framework/dev/ascot/-/raw/main/inst/ASCOT_Shiny.R?ref_type=heads&amp;inline=false"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itlab.bioss.ac.uk/ukceh-bioss-framework/dev/ascot.g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5A4-EEC8-22FB-0D33-8B51D172B44C}"/>
              </a:ext>
            </a:extLst>
          </p:cNvPr>
          <p:cNvSpPr>
            <a:spLocks noGrp="1"/>
          </p:cNvSpPr>
          <p:nvPr>
            <p:ph type="ctrTitle"/>
          </p:nvPr>
        </p:nvSpPr>
        <p:spPr>
          <a:xfrm>
            <a:off x="2212280" y="1591694"/>
            <a:ext cx="8455714" cy="1837305"/>
          </a:xfrm>
        </p:spPr>
        <p:txBody>
          <a:bodyPr anchor="ctr"/>
          <a:lstStyle/>
          <a:p>
            <a:pPr algn="ctr"/>
            <a:r>
              <a:rPr lang="en-GB" sz="3200" dirty="0">
                <a:solidFill>
                  <a:srgbClr val="045953"/>
                </a:solidFill>
              </a:rPr>
              <a:t>Project 1: data fusion with change of support </a:t>
            </a:r>
            <a:br>
              <a:rPr lang="en-GB" dirty="0">
                <a:solidFill>
                  <a:srgbClr val="045953"/>
                </a:solidFill>
              </a:rPr>
            </a:br>
            <a:r>
              <a:rPr lang="en-GB" sz="3600" b="0" dirty="0">
                <a:solidFill>
                  <a:srgbClr val="07345D"/>
                </a:solidFill>
              </a:rPr>
              <a:t>P</a:t>
            </a:r>
            <a:r>
              <a:rPr lang="en-GB" sz="3600" dirty="0">
                <a:solidFill>
                  <a:srgbClr val="07345D"/>
                </a:solidFill>
              </a:rPr>
              <a:t>ackage, Simulation, Sampling</a:t>
            </a:r>
            <a:endParaRPr lang="en-GB" dirty="0">
              <a:solidFill>
                <a:srgbClr val="07345D"/>
              </a:solidFill>
            </a:endParaRPr>
          </a:p>
        </p:txBody>
      </p:sp>
      <p:sp>
        <p:nvSpPr>
          <p:cNvPr id="3" name="Subtitle 2">
            <a:extLst>
              <a:ext uri="{FF2B5EF4-FFF2-40B4-BE49-F238E27FC236}">
                <a16:creationId xmlns:a16="http://schemas.microsoft.com/office/drawing/2014/main" id="{E65FD101-01C5-6DE7-4416-5B96AF66077A}"/>
              </a:ext>
            </a:extLst>
          </p:cNvPr>
          <p:cNvSpPr>
            <a:spLocks noGrp="1"/>
          </p:cNvSpPr>
          <p:nvPr>
            <p:ph type="subTitle" idx="1"/>
          </p:nvPr>
        </p:nvSpPr>
        <p:spPr>
          <a:xfrm>
            <a:off x="2300580" y="3656431"/>
            <a:ext cx="8455714" cy="2171492"/>
          </a:xfrm>
        </p:spPr>
        <p:txBody>
          <a:bodyPr>
            <a:normAutofit/>
          </a:bodyPr>
          <a:lstStyle/>
          <a:p>
            <a:r>
              <a:rPr lang="en-GB" sz="3200" dirty="0"/>
              <a:t>Ana Couto</a:t>
            </a:r>
            <a:r>
              <a:rPr lang="en-GB" sz="3200" baseline="30000" dirty="0"/>
              <a:t>1</a:t>
            </a:r>
            <a:r>
              <a:rPr lang="en-GB" sz="3200" dirty="0"/>
              <a:t>, </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Fergus Chadwick</a:t>
            </a:r>
            <a:r>
              <a:rPr lang="en-GB" sz="3200" kern="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David Miller</a:t>
            </a:r>
            <a:r>
              <a:rPr lang="en-GB" sz="3200" kern="1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kern="100" dirty="0">
                <a:latin typeface="Calibri" panose="020F0502020204030204" pitchFamily="34" charset="0"/>
                <a:ea typeface="Calibri" panose="020F0502020204030204" pitchFamily="34" charset="0"/>
                <a:cs typeface="Times New Roman" panose="02020603050405020304" pitchFamily="18" charset="0"/>
              </a:rPr>
              <a:t>Jackie Potts</a:t>
            </a:r>
            <a:r>
              <a:rPr lang="en-GB" sz="3200" kern="100" baseline="30000" dirty="0">
                <a:latin typeface="Calibri" panose="020F0502020204030204" pitchFamily="34" charset="0"/>
                <a:ea typeface="Calibri" panose="020F0502020204030204" pitchFamily="34" charset="0"/>
                <a:cs typeface="Times New Roman" panose="02020603050405020304" pitchFamily="18" charset="0"/>
              </a:rPr>
              <a:t>1</a:t>
            </a:r>
            <a:r>
              <a:rPr lang="en-GB" sz="3200" kern="100" dirty="0">
                <a:latin typeface="Calibri" panose="020F0502020204030204" pitchFamily="34" charset="0"/>
                <a:ea typeface="Calibri" panose="020F0502020204030204" pitchFamily="34" charset="0"/>
                <a:cs typeface="Times New Roman" panose="02020603050405020304" pitchFamily="18" charset="0"/>
              </a:rPr>
              <a:t>, Thomas Cornulier</a:t>
            </a:r>
            <a:r>
              <a:rPr lang="en-GB" sz="3200" kern="100" baseline="30000" dirty="0">
                <a:latin typeface="Calibri" panose="020F0502020204030204" pitchFamily="34" charset="0"/>
                <a:ea typeface="Calibri" panose="020F0502020204030204" pitchFamily="34" charset="0"/>
                <a:cs typeface="Times New Roman" panose="02020603050405020304" pitchFamily="18" charset="0"/>
              </a:rPr>
              <a:t>1</a:t>
            </a:r>
            <a:endParaRPr lang="en-GB" sz="3200" baseline="30000" dirty="0"/>
          </a:p>
        </p:txBody>
      </p:sp>
      <p:sp>
        <p:nvSpPr>
          <p:cNvPr id="4" name="Rectangle 3">
            <a:extLst>
              <a:ext uri="{FF2B5EF4-FFF2-40B4-BE49-F238E27FC236}">
                <a16:creationId xmlns:a16="http://schemas.microsoft.com/office/drawing/2014/main" id="{706589B9-9D97-515D-CC91-44DE70D589BC}"/>
              </a:ext>
            </a:extLst>
          </p:cNvPr>
          <p:cNvSpPr/>
          <p:nvPr/>
        </p:nvSpPr>
        <p:spPr>
          <a:xfrm>
            <a:off x="2212280" y="5673686"/>
            <a:ext cx="9979720" cy="11843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Centre for Ecology and Hydrology to become independent on 1 December | UK  Centre for Ecology &amp; Hydrology">
            <a:extLst>
              <a:ext uri="{FF2B5EF4-FFF2-40B4-BE49-F238E27FC236}">
                <a16:creationId xmlns:a16="http://schemas.microsoft.com/office/drawing/2014/main" id="{F580D421-53F6-9FE3-19F4-FF822B722F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306" y="5922702"/>
            <a:ext cx="2922802" cy="779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44D192-E150-42B5-93B0-CDA79CCD3AAB}"/>
              </a:ext>
            </a:extLst>
          </p:cNvPr>
          <p:cNvSpPr txBox="1"/>
          <p:nvPr/>
        </p:nvSpPr>
        <p:spPr>
          <a:xfrm>
            <a:off x="4015453" y="5768465"/>
            <a:ext cx="256853" cy="369332"/>
          </a:xfrm>
          <a:prstGeom prst="rect">
            <a:avLst/>
          </a:prstGeom>
          <a:noFill/>
        </p:spPr>
        <p:txBody>
          <a:bodyPr wrap="square" rtlCol="0">
            <a:spAutoFit/>
          </a:bodyPr>
          <a:lstStyle/>
          <a:p>
            <a:r>
              <a:rPr lang="en-GB" dirty="0">
                <a:solidFill>
                  <a:schemeClr val="bg1">
                    <a:lumMod val="50000"/>
                  </a:schemeClr>
                </a:solidFill>
              </a:rPr>
              <a:t>2</a:t>
            </a:r>
          </a:p>
        </p:txBody>
      </p:sp>
      <p:pic>
        <p:nvPicPr>
          <p:cNvPr id="7" name="Picture 6">
            <a:extLst>
              <a:ext uri="{FF2B5EF4-FFF2-40B4-BE49-F238E27FC236}">
                <a16:creationId xmlns:a16="http://schemas.microsoft.com/office/drawing/2014/main" id="{5E661E96-67EC-76DD-34D2-033E2CEEE372}"/>
              </a:ext>
            </a:extLst>
          </p:cNvPr>
          <p:cNvPicPr>
            <a:picLocks noChangeAspect="1"/>
          </p:cNvPicPr>
          <p:nvPr/>
        </p:nvPicPr>
        <p:blipFill>
          <a:blip r:embed="rId4"/>
          <a:stretch>
            <a:fillRect/>
          </a:stretch>
        </p:blipFill>
        <p:spPr>
          <a:xfrm>
            <a:off x="2751714" y="5768465"/>
            <a:ext cx="839785" cy="1047566"/>
          </a:xfrm>
          <a:prstGeom prst="rect">
            <a:avLst/>
          </a:prstGeom>
        </p:spPr>
      </p:pic>
      <p:sp>
        <p:nvSpPr>
          <p:cNvPr id="8" name="TextBox 7">
            <a:extLst>
              <a:ext uri="{FF2B5EF4-FFF2-40B4-BE49-F238E27FC236}">
                <a16:creationId xmlns:a16="http://schemas.microsoft.com/office/drawing/2014/main" id="{46C2E77A-ED80-1688-334C-7E1DFF6C4016}"/>
              </a:ext>
            </a:extLst>
          </p:cNvPr>
          <p:cNvSpPr txBox="1"/>
          <p:nvPr/>
        </p:nvSpPr>
        <p:spPr>
          <a:xfrm>
            <a:off x="2438138" y="5773577"/>
            <a:ext cx="256853" cy="369332"/>
          </a:xfrm>
          <a:prstGeom prst="rect">
            <a:avLst/>
          </a:prstGeom>
          <a:noFill/>
        </p:spPr>
        <p:txBody>
          <a:bodyPr wrap="square" rtlCol="0">
            <a:spAutoFit/>
          </a:bodyPr>
          <a:lstStyle/>
          <a:p>
            <a:r>
              <a:rPr lang="en-GB" dirty="0">
                <a:solidFill>
                  <a:schemeClr val="bg1">
                    <a:lumMod val="50000"/>
                  </a:schemeClr>
                </a:solidFill>
              </a:rPr>
              <a:t>1</a:t>
            </a:r>
          </a:p>
        </p:txBody>
      </p:sp>
    </p:spTree>
    <p:extLst>
      <p:ext uri="{BB962C8B-B14F-4D97-AF65-F5344CB8AC3E}">
        <p14:creationId xmlns:p14="http://schemas.microsoft.com/office/powerpoint/2010/main" val="67892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2936-ED95-142E-0D5C-A9A353BD316D}"/>
              </a:ext>
            </a:extLst>
          </p:cNvPr>
          <p:cNvSpPr>
            <a:spLocks noGrp="1"/>
          </p:cNvSpPr>
          <p:nvPr>
            <p:ph type="title"/>
          </p:nvPr>
        </p:nvSpPr>
        <p:spPr>
          <a:xfrm>
            <a:off x="229924" y="89649"/>
            <a:ext cx="9182524" cy="830445"/>
          </a:xfrm>
        </p:spPr>
        <p:txBody>
          <a:bodyPr/>
          <a:lstStyle/>
          <a:p>
            <a:r>
              <a:rPr lang="en-GB" dirty="0"/>
              <a:t>Simulating the “truth”</a:t>
            </a:r>
          </a:p>
        </p:txBody>
      </p:sp>
      <p:sp>
        <p:nvSpPr>
          <p:cNvPr id="4" name="Slide Number Placeholder 3">
            <a:extLst>
              <a:ext uri="{FF2B5EF4-FFF2-40B4-BE49-F238E27FC236}">
                <a16:creationId xmlns:a16="http://schemas.microsoft.com/office/drawing/2014/main" id="{1D8FCBAE-CE15-29CB-F66A-7A0EAE9091BE}"/>
              </a:ext>
            </a:extLst>
          </p:cNvPr>
          <p:cNvSpPr>
            <a:spLocks noGrp="1"/>
          </p:cNvSpPr>
          <p:nvPr>
            <p:ph type="sldNum" sz="quarter" idx="12"/>
          </p:nvPr>
        </p:nvSpPr>
        <p:spPr/>
        <p:txBody>
          <a:bodyPr/>
          <a:lstStyle/>
          <a:p>
            <a:fld id="{E99AA00D-7603-4B75-A4E2-C79C360F7CB4}" type="slidenum">
              <a:rPr lang="en-GB" smtClean="0"/>
              <a:t>10</a:t>
            </a:fld>
            <a:endParaRPr lang="en-GB" dirty="0"/>
          </a:p>
        </p:txBody>
      </p:sp>
      <p:sp>
        <p:nvSpPr>
          <p:cNvPr id="10" name="Date Placeholder 9">
            <a:extLst>
              <a:ext uri="{FF2B5EF4-FFF2-40B4-BE49-F238E27FC236}">
                <a16:creationId xmlns:a16="http://schemas.microsoft.com/office/drawing/2014/main" id="{5CDB63D3-3839-7F52-164C-E24DFEE3E989}"/>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8" name="Picture 17">
            <a:extLst>
              <a:ext uri="{FF2B5EF4-FFF2-40B4-BE49-F238E27FC236}">
                <a16:creationId xmlns:a16="http://schemas.microsoft.com/office/drawing/2014/main" id="{350E57F8-B608-5597-7E4E-15A7F49EC504}"/>
              </a:ext>
            </a:extLst>
          </p:cNvPr>
          <p:cNvPicPr>
            <a:picLocks noChangeAspect="1"/>
          </p:cNvPicPr>
          <p:nvPr/>
        </p:nvPicPr>
        <p:blipFill rotWithShape="1">
          <a:blip r:embed="rId2"/>
          <a:srcRect l="16545" r="16021"/>
          <a:stretch/>
        </p:blipFill>
        <p:spPr>
          <a:xfrm>
            <a:off x="3250082" y="997424"/>
            <a:ext cx="5151489" cy="5281595"/>
          </a:xfrm>
          <a:prstGeom prst="rect">
            <a:avLst/>
          </a:prstGeom>
        </p:spPr>
      </p:pic>
      <p:sp>
        <p:nvSpPr>
          <p:cNvPr id="19" name="Footer Placeholder 2">
            <a:extLst>
              <a:ext uri="{FF2B5EF4-FFF2-40B4-BE49-F238E27FC236}">
                <a16:creationId xmlns:a16="http://schemas.microsoft.com/office/drawing/2014/main" id="{FD5CE1DC-1FD3-2118-9E9D-58FBBD7DEACA}"/>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4" name="Content Placeholder 3">
            <a:extLst>
              <a:ext uri="{FF2B5EF4-FFF2-40B4-BE49-F238E27FC236}">
                <a16:creationId xmlns:a16="http://schemas.microsoft.com/office/drawing/2014/main" id="{93A83444-7692-DB80-542F-4E7CF430E23A}"/>
              </a:ext>
            </a:extLst>
          </p:cNvPr>
          <p:cNvSpPr txBox="1">
            <a:spLocks/>
          </p:cNvSpPr>
          <p:nvPr/>
        </p:nvSpPr>
        <p:spPr>
          <a:xfrm>
            <a:off x="91487" y="1091650"/>
            <a:ext cx="3698944" cy="1144892"/>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sz="2400" dirty="0">
                <a:solidFill>
                  <a:srgbClr val="045953"/>
                </a:solidFill>
                <a:ea typeface="Source Sans Pro"/>
              </a:rPr>
              <a:t>Temporal component </a:t>
            </a:r>
          </a:p>
          <a:p>
            <a:pPr marL="457200" indent="-457200">
              <a:buFont typeface="Wingdings" panose="05000000000000000000" pitchFamily="2" charset="2"/>
              <a:buChar char="§"/>
            </a:pPr>
            <a:r>
              <a:rPr lang="en-US" sz="2400" dirty="0">
                <a:solidFill>
                  <a:srgbClr val="045953"/>
                </a:solidFill>
                <a:ea typeface="Source Sans Pro"/>
              </a:rPr>
              <a:t>Spatial component</a:t>
            </a:r>
          </a:p>
          <a:p>
            <a:pPr marL="914400" lvl="1" indent="-457200">
              <a:buFont typeface="Wingdings" panose="05000000000000000000" pitchFamily="2" charset="2"/>
              <a:buChar char="§"/>
            </a:pPr>
            <a:endParaRPr lang="en-US" sz="2400" dirty="0">
              <a:solidFill>
                <a:srgbClr val="045953">
                  <a:alpha val="60000"/>
                </a:srgbClr>
              </a:solidFill>
              <a:ea typeface="Source Sans Pro"/>
            </a:endParaRPr>
          </a:p>
        </p:txBody>
      </p:sp>
    </p:spTree>
    <p:extLst>
      <p:ext uri="{BB962C8B-B14F-4D97-AF65-F5344CB8AC3E}">
        <p14:creationId xmlns:p14="http://schemas.microsoft.com/office/powerpoint/2010/main" val="56381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2936-ED95-142E-0D5C-A9A353BD316D}"/>
              </a:ext>
            </a:extLst>
          </p:cNvPr>
          <p:cNvSpPr>
            <a:spLocks noGrp="1"/>
          </p:cNvSpPr>
          <p:nvPr>
            <p:ph type="title"/>
          </p:nvPr>
        </p:nvSpPr>
        <p:spPr>
          <a:xfrm>
            <a:off x="229924" y="89649"/>
            <a:ext cx="9182524" cy="830445"/>
          </a:xfrm>
        </p:spPr>
        <p:txBody>
          <a:bodyPr/>
          <a:lstStyle/>
          <a:p>
            <a:r>
              <a:rPr lang="en-GB" dirty="0"/>
              <a:t>Simulating the “truth”</a:t>
            </a:r>
          </a:p>
        </p:txBody>
      </p:sp>
      <p:sp>
        <p:nvSpPr>
          <p:cNvPr id="4" name="Slide Number Placeholder 3">
            <a:extLst>
              <a:ext uri="{FF2B5EF4-FFF2-40B4-BE49-F238E27FC236}">
                <a16:creationId xmlns:a16="http://schemas.microsoft.com/office/drawing/2014/main" id="{1D8FCBAE-CE15-29CB-F66A-7A0EAE9091BE}"/>
              </a:ext>
            </a:extLst>
          </p:cNvPr>
          <p:cNvSpPr>
            <a:spLocks noGrp="1"/>
          </p:cNvSpPr>
          <p:nvPr>
            <p:ph type="sldNum" sz="quarter" idx="12"/>
          </p:nvPr>
        </p:nvSpPr>
        <p:spPr/>
        <p:txBody>
          <a:bodyPr/>
          <a:lstStyle/>
          <a:p>
            <a:fld id="{E99AA00D-7603-4B75-A4E2-C79C360F7CB4}" type="slidenum">
              <a:rPr lang="en-GB" smtClean="0"/>
              <a:t>11</a:t>
            </a:fld>
            <a:endParaRPr lang="en-GB" dirty="0"/>
          </a:p>
        </p:txBody>
      </p:sp>
      <p:sp>
        <p:nvSpPr>
          <p:cNvPr id="10" name="Date Placeholder 9">
            <a:extLst>
              <a:ext uri="{FF2B5EF4-FFF2-40B4-BE49-F238E27FC236}">
                <a16:creationId xmlns:a16="http://schemas.microsoft.com/office/drawing/2014/main" id="{5CDB63D3-3839-7F52-164C-E24DFEE3E989}"/>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8" name="Picture 17">
            <a:extLst>
              <a:ext uri="{FF2B5EF4-FFF2-40B4-BE49-F238E27FC236}">
                <a16:creationId xmlns:a16="http://schemas.microsoft.com/office/drawing/2014/main" id="{350E57F8-B608-5597-7E4E-15A7F49EC504}"/>
              </a:ext>
            </a:extLst>
          </p:cNvPr>
          <p:cNvPicPr>
            <a:picLocks noChangeAspect="1"/>
          </p:cNvPicPr>
          <p:nvPr/>
        </p:nvPicPr>
        <p:blipFill rotWithShape="1">
          <a:blip r:embed="rId2"/>
          <a:srcRect l="16545" r="16021"/>
          <a:stretch/>
        </p:blipFill>
        <p:spPr>
          <a:xfrm>
            <a:off x="3250082" y="997424"/>
            <a:ext cx="5151489" cy="5281595"/>
          </a:xfrm>
          <a:prstGeom prst="rect">
            <a:avLst/>
          </a:prstGeom>
        </p:spPr>
      </p:pic>
      <p:sp>
        <p:nvSpPr>
          <p:cNvPr id="19" name="Footer Placeholder 2">
            <a:extLst>
              <a:ext uri="{FF2B5EF4-FFF2-40B4-BE49-F238E27FC236}">
                <a16:creationId xmlns:a16="http://schemas.microsoft.com/office/drawing/2014/main" id="{FD5CE1DC-1FD3-2118-9E9D-58FBBD7DEACA}"/>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4" name="Content Placeholder 3">
            <a:extLst>
              <a:ext uri="{FF2B5EF4-FFF2-40B4-BE49-F238E27FC236}">
                <a16:creationId xmlns:a16="http://schemas.microsoft.com/office/drawing/2014/main" id="{93A83444-7692-DB80-542F-4E7CF430E23A}"/>
              </a:ext>
            </a:extLst>
          </p:cNvPr>
          <p:cNvSpPr txBox="1">
            <a:spLocks/>
          </p:cNvSpPr>
          <p:nvPr/>
        </p:nvSpPr>
        <p:spPr>
          <a:xfrm>
            <a:off x="91487" y="1091650"/>
            <a:ext cx="3698944" cy="1144892"/>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sz="2400" dirty="0">
                <a:solidFill>
                  <a:srgbClr val="045953"/>
                </a:solidFill>
                <a:ea typeface="Source Sans Pro"/>
              </a:rPr>
              <a:t>Temporal component </a:t>
            </a:r>
          </a:p>
          <a:p>
            <a:pPr marL="457200" indent="-457200">
              <a:buFont typeface="Wingdings" panose="05000000000000000000" pitchFamily="2" charset="2"/>
              <a:buChar char="§"/>
            </a:pPr>
            <a:r>
              <a:rPr lang="en-US" sz="2400" dirty="0">
                <a:solidFill>
                  <a:srgbClr val="045953"/>
                </a:solidFill>
                <a:ea typeface="Source Sans Pro"/>
              </a:rPr>
              <a:t>Spatial component</a:t>
            </a:r>
          </a:p>
          <a:p>
            <a:pPr marL="914400" lvl="1" indent="-457200">
              <a:buFont typeface="Wingdings" panose="05000000000000000000" pitchFamily="2" charset="2"/>
              <a:buChar char="§"/>
            </a:pPr>
            <a:endParaRPr lang="en-US" sz="2400" dirty="0">
              <a:solidFill>
                <a:srgbClr val="045953">
                  <a:alpha val="60000"/>
                </a:srgbClr>
              </a:solidFill>
              <a:ea typeface="Source Sans Pro"/>
            </a:endParaRPr>
          </a:p>
        </p:txBody>
      </p:sp>
      <p:pic>
        <p:nvPicPr>
          <p:cNvPr id="8" name="Picture 7" descr="A map of different countries/regions&#10;&#10;Description automatically generated">
            <a:extLst>
              <a:ext uri="{FF2B5EF4-FFF2-40B4-BE49-F238E27FC236}">
                <a16:creationId xmlns:a16="http://schemas.microsoft.com/office/drawing/2014/main" id="{0BC4582D-79AA-47E8-2175-7B9310FBC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46" y="1025753"/>
            <a:ext cx="5507054" cy="4301621"/>
          </a:xfrm>
          <a:prstGeom prst="rect">
            <a:avLst/>
          </a:prstGeom>
        </p:spPr>
      </p:pic>
      <p:sp>
        <p:nvSpPr>
          <p:cNvPr id="6" name="TextBox 5">
            <a:extLst>
              <a:ext uri="{FF2B5EF4-FFF2-40B4-BE49-F238E27FC236}">
                <a16:creationId xmlns:a16="http://schemas.microsoft.com/office/drawing/2014/main" id="{A323F08C-31E2-3AA5-EDBE-E6DBB187C91D}"/>
              </a:ext>
            </a:extLst>
          </p:cNvPr>
          <p:cNvSpPr txBox="1"/>
          <p:nvPr/>
        </p:nvSpPr>
        <p:spPr>
          <a:xfrm>
            <a:off x="6684946" y="5452478"/>
            <a:ext cx="4830164" cy="738664"/>
          </a:xfrm>
          <a:prstGeom prst="rect">
            <a:avLst/>
          </a:prstGeom>
          <a:noFill/>
        </p:spPr>
        <p:txBody>
          <a:bodyPr wrap="square" rtlCol="0">
            <a:spAutoFit/>
          </a:bodyPr>
          <a:lstStyle/>
          <a:p>
            <a:r>
              <a:rPr lang="en-GB" sz="1400" dirty="0">
                <a:solidFill>
                  <a:srgbClr val="00645F"/>
                </a:solidFill>
              </a:rPr>
              <a:t>Day specific PM2.5 estimations across Great Britain (top) and London (bottom) (Schneider et al., 2020)</a:t>
            </a:r>
          </a:p>
          <a:p>
            <a:endParaRPr lang="en-GB" sz="1400" dirty="0">
              <a:solidFill>
                <a:srgbClr val="00645F"/>
              </a:solidFill>
            </a:endParaRPr>
          </a:p>
        </p:txBody>
      </p:sp>
    </p:spTree>
    <p:extLst>
      <p:ext uri="{BB962C8B-B14F-4D97-AF65-F5344CB8AC3E}">
        <p14:creationId xmlns:p14="http://schemas.microsoft.com/office/powerpoint/2010/main" val="308168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8F25-C12D-BFD9-95FC-9FB64748A2F7}"/>
              </a:ext>
            </a:extLst>
          </p:cNvPr>
          <p:cNvSpPr>
            <a:spLocks noGrp="1"/>
          </p:cNvSpPr>
          <p:nvPr>
            <p:ph type="title"/>
          </p:nvPr>
        </p:nvSpPr>
        <p:spPr/>
        <p:txBody>
          <a:bodyPr/>
          <a:lstStyle/>
          <a:p>
            <a:r>
              <a:rPr lang="en-GB" dirty="0"/>
              <a:t>Simulate temporal data</a:t>
            </a:r>
          </a:p>
        </p:txBody>
      </p:sp>
      <p:sp>
        <p:nvSpPr>
          <p:cNvPr id="4" name="Slide Number Placeholder 3">
            <a:extLst>
              <a:ext uri="{FF2B5EF4-FFF2-40B4-BE49-F238E27FC236}">
                <a16:creationId xmlns:a16="http://schemas.microsoft.com/office/drawing/2014/main" id="{04453CE5-8BCF-730C-521D-D09BB1312EBB}"/>
              </a:ext>
            </a:extLst>
          </p:cNvPr>
          <p:cNvSpPr>
            <a:spLocks noGrp="1"/>
          </p:cNvSpPr>
          <p:nvPr>
            <p:ph type="sldNum" sz="quarter" idx="12"/>
          </p:nvPr>
        </p:nvSpPr>
        <p:spPr/>
        <p:txBody>
          <a:bodyPr/>
          <a:lstStyle/>
          <a:p>
            <a:fld id="{E99AA00D-7603-4B75-A4E2-C79C360F7CB4}" type="slidenum">
              <a:rPr lang="en-GB" smtClean="0"/>
              <a:t>12</a:t>
            </a:fld>
            <a:endParaRPr lang="en-GB" dirty="0"/>
          </a:p>
        </p:txBody>
      </p:sp>
      <p:sp>
        <p:nvSpPr>
          <p:cNvPr id="10" name="Date Placeholder 9">
            <a:extLst>
              <a:ext uri="{FF2B5EF4-FFF2-40B4-BE49-F238E27FC236}">
                <a16:creationId xmlns:a16="http://schemas.microsoft.com/office/drawing/2014/main" id="{A7D936E9-6C69-EA65-0E2F-8E45760EFF60}"/>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20" name="Text Placeholder 3">
            <a:extLst>
              <a:ext uri="{FF2B5EF4-FFF2-40B4-BE49-F238E27FC236}">
                <a16:creationId xmlns:a16="http://schemas.microsoft.com/office/drawing/2014/main" id="{1802C075-0D3D-1F5E-E027-79C8D831BBE9}"/>
              </a:ext>
            </a:extLst>
          </p:cNvPr>
          <p:cNvSpPr txBox="1">
            <a:spLocks/>
          </p:cNvSpPr>
          <p:nvPr/>
        </p:nvSpPr>
        <p:spPr>
          <a:xfrm>
            <a:off x="74179" y="1060119"/>
            <a:ext cx="7328570" cy="257810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050" kern="1200">
                <a:solidFill>
                  <a:schemeClr val="tx1"/>
                </a:solidFill>
                <a:latin typeface="+mn-lt"/>
                <a:ea typeface="+mn-ea"/>
                <a:cs typeface="+mn-cs"/>
              </a:defRPr>
            </a:lvl1pPr>
            <a:lvl2pPr marL="342900" indent="0" algn="l" defTabSz="342900" rtl="0" eaLnBrk="1" latinLnBrk="0" hangingPunct="1">
              <a:spcBef>
                <a:spcPct val="20000"/>
              </a:spcBef>
              <a:buFont typeface="Arial"/>
              <a:buNone/>
              <a:defRPr sz="9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75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675"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675"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675"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675"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675"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675"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600" b="0" i="1" u="none" strike="noStrike" kern="1200" cap="none" spc="0" normalizeH="0" baseline="0" noProof="0" dirty="0">
                <a:ln>
                  <a:noFill/>
                </a:ln>
                <a:solidFill>
                  <a:srgbClr val="60A0B0"/>
                </a:solidFill>
                <a:effectLst/>
                <a:uLnTx/>
                <a:uFillTx/>
                <a:latin typeface="Courier"/>
                <a:ea typeface="+mn-ea"/>
                <a:cs typeface="+mn-cs"/>
              </a:rPr>
              <a:t># Create a time series   </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time_period</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set_timeline</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2</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70A0"/>
                </a:solidFill>
                <a:effectLst/>
                <a:uLnTx/>
                <a:uFillTx/>
                <a:latin typeface="Courier"/>
                <a:ea typeface="+mn-ea"/>
                <a:cs typeface="+mn-cs"/>
              </a:rPr>
              <a:t>"month"</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1" u="none" strike="noStrike" kern="1200" cap="none" spc="0" normalizeH="0" baseline="0" noProof="0" dirty="0">
                <a:ln>
                  <a:noFill/>
                </a:ln>
                <a:solidFill>
                  <a:srgbClr val="60A0B0"/>
                </a:solidFill>
                <a:effectLst/>
                <a:uLnTx/>
                <a:uFillTx/>
                <a:latin typeface="Courier"/>
                <a:ea typeface="+mn-ea"/>
                <a:cs typeface="+mn-cs"/>
              </a:rPr>
              <a:t># Set week pattern without noise</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define_pattern_t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time_series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time_period</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weekly_amplitude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weekly_noise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seasonal_amplitude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seasonal_noise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endParaRPr kumimoji="0" lang="en-GB" sz="1600" b="0" i="0" u="none" strike="noStrike" kern="1200" cap="none" spc="0" normalizeH="0" baseline="0" noProof="0" dirty="0">
              <a:ln>
                <a:noFill/>
              </a:ln>
              <a:solidFill>
                <a:sysClr val="windowText" lastClr="000000"/>
              </a:solidFill>
              <a:effectLst/>
              <a:uLnTx/>
              <a:uFillTx/>
              <a:latin typeface="Courier"/>
              <a:ea typeface="+mn-ea"/>
              <a:cs typeface="+mn-cs"/>
            </a:endParaRPr>
          </a:p>
        </p:txBody>
      </p:sp>
      <p:pic>
        <p:nvPicPr>
          <p:cNvPr id="29" name="Picture 28">
            <a:extLst>
              <a:ext uri="{FF2B5EF4-FFF2-40B4-BE49-F238E27FC236}">
                <a16:creationId xmlns:a16="http://schemas.microsoft.com/office/drawing/2014/main" id="{523C2A35-4206-B3D4-F0C8-590618C4634C}"/>
              </a:ext>
            </a:extLst>
          </p:cNvPr>
          <p:cNvPicPr preferRelativeResize="0">
            <a:picLocks/>
          </p:cNvPicPr>
          <p:nvPr/>
        </p:nvPicPr>
        <p:blipFill>
          <a:blip r:embed="rId2"/>
          <a:stretch>
            <a:fillRect/>
          </a:stretch>
        </p:blipFill>
        <p:spPr>
          <a:xfrm>
            <a:off x="6601439" y="3467912"/>
            <a:ext cx="4663190" cy="2777247"/>
          </a:xfrm>
          <a:prstGeom prst="rect">
            <a:avLst/>
          </a:prstGeom>
        </p:spPr>
      </p:pic>
      <p:sp>
        <p:nvSpPr>
          <p:cNvPr id="30" name="Footer Placeholder 2">
            <a:extLst>
              <a:ext uri="{FF2B5EF4-FFF2-40B4-BE49-F238E27FC236}">
                <a16:creationId xmlns:a16="http://schemas.microsoft.com/office/drawing/2014/main" id="{0C0C1D1D-1EC4-0B75-3621-CA43FCF7AFC3}"/>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4038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8F25-C12D-BFD9-95FC-9FB64748A2F7}"/>
              </a:ext>
            </a:extLst>
          </p:cNvPr>
          <p:cNvSpPr>
            <a:spLocks noGrp="1"/>
          </p:cNvSpPr>
          <p:nvPr>
            <p:ph type="title"/>
          </p:nvPr>
        </p:nvSpPr>
        <p:spPr/>
        <p:txBody>
          <a:bodyPr/>
          <a:lstStyle/>
          <a:p>
            <a:r>
              <a:rPr lang="en-GB" dirty="0"/>
              <a:t>Simulate temporal data</a:t>
            </a:r>
          </a:p>
        </p:txBody>
      </p:sp>
      <p:sp>
        <p:nvSpPr>
          <p:cNvPr id="4" name="Slide Number Placeholder 3">
            <a:extLst>
              <a:ext uri="{FF2B5EF4-FFF2-40B4-BE49-F238E27FC236}">
                <a16:creationId xmlns:a16="http://schemas.microsoft.com/office/drawing/2014/main" id="{04453CE5-8BCF-730C-521D-D09BB1312EBB}"/>
              </a:ext>
            </a:extLst>
          </p:cNvPr>
          <p:cNvSpPr>
            <a:spLocks noGrp="1"/>
          </p:cNvSpPr>
          <p:nvPr>
            <p:ph type="sldNum" sz="quarter" idx="12"/>
          </p:nvPr>
        </p:nvSpPr>
        <p:spPr/>
        <p:txBody>
          <a:bodyPr/>
          <a:lstStyle/>
          <a:p>
            <a:fld id="{E99AA00D-7603-4B75-A4E2-C79C360F7CB4}" type="slidenum">
              <a:rPr lang="en-GB" smtClean="0"/>
              <a:t>13</a:t>
            </a:fld>
            <a:endParaRPr lang="en-GB" dirty="0"/>
          </a:p>
        </p:txBody>
      </p:sp>
      <p:sp>
        <p:nvSpPr>
          <p:cNvPr id="10" name="Date Placeholder 9">
            <a:extLst>
              <a:ext uri="{FF2B5EF4-FFF2-40B4-BE49-F238E27FC236}">
                <a16:creationId xmlns:a16="http://schemas.microsoft.com/office/drawing/2014/main" id="{A7D936E9-6C69-EA65-0E2F-8E45760EFF60}"/>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20" name="Text Placeholder 3">
            <a:extLst>
              <a:ext uri="{FF2B5EF4-FFF2-40B4-BE49-F238E27FC236}">
                <a16:creationId xmlns:a16="http://schemas.microsoft.com/office/drawing/2014/main" id="{1802C075-0D3D-1F5E-E027-79C8D831BBE9}"/>
              </a:ext>
            </a:extLst>
          </p:cNvPr>
          <p:cNvSpPr txBox="1">
            <a:spLocks/>
          </p:cNvSpPr>
          <p:nvPr/>
        </p:nvSpPr>
        <p:spPr>
          <a:xfrm>
            <a:off x="110820" y="1083558"/>
            <a:ext cx="7090054" cy="257810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050" kern="1200">
                <a:solidFill>
                  <a:schemeClr val="tx1"/>
                </a:solidFill>
                <a:latin typeface="+mn-lt"/>
                <a:ea typeface="+mn-ea"/>
                <a:cs typeface="+mn-cs"/>
              </a:defRPr>
            </a:lvl1pPr>
            <a:lvl2pPr marL="342900" indent="0" algn="l" defTabSz="342900" rtl="0" eaLnBrk="1" latinLnBrk="0" hangingPunct="1">
              <a:spcBef>
                <a:spcPct val="20000"/>
              </a:spcBef>
              <a:buFont typeface="Arial"/>
              <a:buNone/>
              <a:defRPr sz="9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75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675"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675"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675"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675"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675"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675"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600" b="0" i="1" u="none" strike="noStrike" kern="1200" cap="none" spc="0" normalizeH="0" baseline="0" noProof="0" dirty="0">
                <a:ln>
                  <a:noFill/>
                </a:ln>
                <a:solidFill>
                  <a:srgbClr val="60A0B0"/>
                </a:solidFill>
                <a:effectLst/>
                <a:uLnTx/>
                <a:uFillTx/>
                <a:latin typeface="Courier"/>
                <a:ea typeface="+mn-ea"/>
                <a:cs typeface="+mn-cs"/>
              </a:rPr>
              <a:t># Create a time series   </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time_period</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set_timeline</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2</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70A0"/>
                </a:solidFill>
                <a:effectLst/>
                <a:uLnTx/>
                <a:uFillTx/>
                <a:latin typeface="Courier"/>
                <a:ea typeface="+mn-ea"/>
                <a:cs typeface="+mn-cs"/>
              </a:rPr>
              <a:t>"month"</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1" u="none" strike="noStrike" kern="1200" cap="none" spc="0" normalizeH="0" baseline="0" noProof="0" dirty="0">
                <a:ln>
                  <a:noFill/>
                </a:ln>
                <a:solidFill>
                  <a:srgbClr val="60A0B0"/>
                </a:solidFill>
                <a:effectLst/>
                <a:uLnTx/>
                <a:uFillTx/>
                <a:latin typeface="Courier"/>
                <a:ea typeface="+mn-ea"/>
                <a:cs typeface="+mn-cs"/>
              </a:rPr>
              <a:t># Set week pattern without noise</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define_pattern_t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time_series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weekly_time</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weekly_amplitude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weekly_noise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a:ln>
                  <a:noFill/>
                </a:ln>
                <a:solidFill>
                  <a:srgbClr val="40A070"/>
                </a:solidFill>
                <a:effectLst/>
                <a:uLnTx/>
                <a:uFillTx/>
                <a:latin typeface="Courier"/>
                <a:ea typeface="+mn-ea"/>
                <a:cs typeface="+mn-cs"/>
              </a:rPr>
              <a:t>2</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seasonal_amplitude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seasonal_noise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endParaRPr kumimoji="0" lang="en-GB" sz="1600" b="0" i="0" u="none" strike="noStrike" kern="1200" cap="none" spc="0" normalizeH="0" baseline="0" noProof="0" dirty="0">
              <a:ln>
                <a:noFill/>
              </a:ln>
              <a:solidFill>
                <a:sysClr val="windowText" lastClr="000000"/>
              </a:solidFill>
              <a:effectLst/>
              <a:uLnTx/>
              <a:uFillTx/>
              <a:latin typeface="Courier"/>
              <a:ea typeface="+mn-ea"/>
              <a:cs typeface="+mn-cs"/>
            </a:endParaRPr>
          </a:p>
        </p:txBody>
      </p:sp>
      <p:pic>
        <p:nvPicPr>
          <p:cNvPr id="8" name="Picture 7">
            <a:extLst>
              <a:ext uri="{FF2B5EF4-FFF2-40B4-BE49-F238E27FC236}">
                <a16:creationId xmlns:a16="http://schemas.microsoft.com/office/drawing/2014/main" id="{3F3569A4-D6FD-B7A0-5253-4360F5A4BDA3}"/>
              </a:ext>
            </a:extLst>
          </p:cNvPr>
          <p:cNvPicPr preferRelativeResize="0">
            <a:picLocks/>
          </p:cNvPicPr>
          <p:nvPr/>
        </p:nvPicPr>
        <p:blipFill>
          <a:blip r:embed="rId2"/>
          <a:stretch>
            <a:fillRect/>
          </a:stretch>
        </p:blipFill>
        <p:spPr>
          <a:xfrm>
            <a:off x="6707780" y="3171215"/>
            <a:ext cx="4556850" cy="3083669"/>
          </a:xfrm>
          <a:prstGeom prst="rect">
            <a:avLst/>
          </a:prstGeom>
        </p:spPr>
      </p:pic>
      <p:sp>
        <p:nvSpPr>
          <p:cNvPr id="9" name="Footer Placeholder 2">
            <a:extLst>
              <a:ext uri="{FF2B5EF4-FFF2-40B4-BE49-F238E27FC236}">
                <a16:creationId xmlns:a16="http://schemas.microsoft.com/office/drawing/2014/main" id="{800CF13F-C0A9-A7FC-59D6-F272595BD42C}"/>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143817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6B3C05-E4D7-BD35-11B0-050E96448062}"/>
              </a:ext>
            </a:extLst>
          </p:cNvPr>
          <p:cNvPicPr>
            <a:picLocks noChangeAspect="1"/>
          </p:cNvPicPr>
          <p:nvPr/>
        </p:nvPicPr>
        <p:blipFill>
          <a:blip r:embed="rId2"/>
          <a:stretch>
            <a:fillRect/>
          </a:stretch>
        </p:blipFill>
        <p:spPr>
          <a:xfrm>
            <a:off x="6495711" y="3289950"/>
            <a:ext cx="4759192" cy="2955370"/>
          </a:xfrm>
          <a:prstGeom prst="rect">
            <a:avLst/>
          </a:prstGeom>
        </p:spPr>
      </p:pic>
      <p:sp>
        <p:nvSpPr>
          <p:cNvPr id="2" name="Title 1">
            <a:extLst>
              <a:ext uri="{FF2B5EF4-FFF2-40B4-BE49-F238E27FC236}">
                <a16:creationId xmlns:a16="http://schemas.microsoft.com/office/drawing/2014/main" id="{253F8F25-C12D-BFD9-95FC-9FB64748A2F7}"/>
              </a:ext>
            </a:extLst>
          </p:cNvPr>
          <p:cNvSpPr>
            <a:spLocks noGrp="1"/>
          </p:cNvSpPr>
          <p:nvPr>
            <p:ph type="title"/>
          </p:nvPr>
        </p:nvSpPr>
        <p:spPr/>
        <p:txBody>
          <a:bodyPr/>
          <a:lstStyle/>
          <a:p>
            <a:r>
              <a:rPr lang="en-GB" dirty="0"/>
              <a:t>Simulate temporal data</a:t>
            </a:r>
          </a:p>
        </p:txBody>
      </p:sp>
      <p:sp>
        <p:nvSpPr>
          <p:cNvPr id="4" name="Slide Number Placeholder 3">
            <a:extLst>
              <a:ext uri="{FF2B5EF4-FFF2-40B4-BE49-F238E27FC236}">
                <a16:creationId xmlns:a16="http://schemas.microsoft.com/office/drawing/2014/main" id="{04453CE5-8BCF-730C-521D-D09BB1312EBB}"/>
              </a:ext>
            </a:extLst>
          </p:cNvPr>
          <p:cNvSpPr>
            <a:spLocks noGrp="1"/>
          </p:cNvSpPr>
          <p:nvPr>
            <p:ph type="sldNum" sz="quarter" idx="12"/>
          </p:nvPr>
        </p:nvSpPr>
        <p:spPr/>
        <p:txBody>
          <a:bodyPr/>
          <a:lstStyle/>
          <a:p>
            <a:fld id="{E99AA00D-7603-4B75-A4E2-C79C360F7CB4}" type="slidenum">
              <a:rPr lang="en-GB" smtClean="0"/>
              <a:t>14</a:t>
            </a:fld>
            <a:endParaRPr lang="en-GB" dirty="0"/>
          </a:p>
        </p:txBody>
      </p:sp>
      <p:sp>
        <p:nvSpPr>
          <p:cNvPr id="10" name="Date Placeholder 9">
            <a:extLst>
              <a:ext uri="{FF2B5EF4-FFF2-40B4-BE49-F238E27FC236}">
                <a16:creationId xmlns:a16="http://schemas.microsoft.com/office/drawing/2014/main" id="{A7D936E9-6C69-EA65-0E2F-8E45760EFF60}"/>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20" name="Text Placeholder 3">
            <a:extLst>
              <a:ext uri="{FF2B5EF4-FFF2-40B4-BE49-F238E27FC236}">
                <a16:creationId xmlns:a16="http://schemas.microsoft.com/office/drawing/2014/main" id="{1802C075-0D3D-1F5E-E027-79C8D831BBE9}"/>
              </a:ext>
            </a:extLst>
          </p:cNvPr>
          <p:cNvSpPr txBox="1">
            <a:spLocks/>
          </p:cNvSpPr>
          <p:nvPr/>
        </p:nvSpPr>
        <p:spPr>
          <a:xfrm>
            <a:off x="0" y="1060119"/>
            <a:ext cx="8581195" cy="257810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050" kern="1200">
                <a:solidFill>
                  <a:schemeClr val="tx1"/>
                </a:solidFill>
                <a:latin typeface="+mn-lt"/>
                <a:ea typeface="+mn-ea"/>
                <a:cs typeface="+mn-cs"/>
              </a:defRPr>
            </a:lvl1pPr>
            <a:lvl2pPr marL="342900" indent="0" algn="l" defTabSz="342900" rtl="0" eaLnBrk="1" latinLnBrk="0" hangingPunct="1">
              <a:spcBef>
                <a:spcPct val="20000"/>
              </a:spcBef>
              <a:buFont typeface="Arial"/>
              <a:buNone/>
              <a:defRPr sz="9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75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675"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675"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675"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675"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675"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675"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600" b="0" i="1" u="none" strike="noStrike" kern="1200" cap="none" spc="0" normalizeH="0" baseline="0" noProof="0" dirty="0">
                <a:ln>
                  <a:noFill/>
                </a:ln>
                <a:solidFill>
                  <a:srgbClr val="60A0B0"/>
                </a:solidFill>
                <a:effectLst/>
                <a:uLnTx/>
                <a:uFillTx/>
                <a:latin typeface="Courier"/>
                <a:ea typeface="+mn-ea"/>
                <a:cs typeface="+mn-cs"/>
              </a:rPr>
              <a:t># Create a time series   </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time</a:t>
            </a:r>
            <a:r>
              <a:rPr lang="en-GB" sz="1600" dirty="0">
                <a:solidFill>
                  <a:sysClr val="windowText" lastClr="000000"/>
                </a:solidFill>
                <a:latin typeface="Courier"/>
              </a:rPr>
              <a:t>_period</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set_timeline</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6</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70A0"/>
                </a:solidFill>
                <a:effectLst/>
                <a:uLnTx/>
                <a:uFillTx/>
                <a:latin typeface="Courier"/>
                <a:ea typeface="+mn-ea"/>
                <a:cs typeface="+mn-cs"/>
              </a:rPr>
              <a:t>"month"</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1" u="none" strike="noStrike" kern="1200" cap="none" spc="0" normalizeH="0" baseline="0" noProof="0" dirty="0">
                <a:ln>
                  <a:noFill/>
                </a:ln>
                <a:solidFill>
                  <a:srgbClr val="60A0B0"/>
                </a:solidFill>
                <a:effectLst/>
                <a:uLnTx/>
                <a:uFillTx/>
                <a:latin typeface="Courier"/>
                <a:ea typeface="+mn-ea"/>
                <a:cs typeface="+mn-cs"/>
              </a:rPr>
              <a:t># Set week pattern without noise</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define_pattern_t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time_series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time</a:t>
            </a:r>
            <a:r>
              <a:rPr lang="en-GB" sz="1600" dirty="0">
                <a:solidFill>
                  <a:sysClr val="windowText" lastClr="000000"/>
                </a:solidFill>
                <a:latin typeface="Courier"/>
              </a:rPr>
              <a:t>_period</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weekly_amplitude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weekly_noise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lang="en-GB" sz="1600" dirty="0">
                <a:solidFill>
                  <a:srgbClr val="40A070"/>
                </a:solidFill>
                <a:latin typeface="Courier"/>
              </a:rPr>
              <a:t>2</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seasonal_amplitude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a:ln>
                  <a:noFill/>
                </a:ln>
                <a:solidFill>
                  <a:srgbClr val="40A070"/>
                </a:solidFill>
                <a:effectLst/>
                <a:uLnTx/>
                <a:uFillTx/>
                <a:latin typeface="Courier"/>
                <a:ea typeface="+mn-ea"/>
                <a:cs typeface="+mn-cs"/>
              </a:rPr>
              <a:t>1</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1"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seasonal_noise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1" i="0" u="none" strike="noStrike" kern="1200" cap="none" spc="0" normalizeH="0" baseline="0" noProof="0" dirty="0">
                <a:ln>
                  <a:noFill/>
                </a:ln>
                <a:solidFill>
                  <a:srgbClr val="40A070"/>
                </a:solidFill>
                <a:effectLst/>
                <a:uLnTx/>
                <a:uFillTx/>
                <a:latin typeface="Courier"/>
                <a:ea typeface="+mn-ea"/>
                <a:cs typeface="+mn-cs"/>
              </a:rPr>
              <a:t>1</a:t>
            </a:r>
            <a:r>
              <a:rPr kumimoji="0" lang="en-GB" sz="1600" b="1"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annual_amplitude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annual_noise</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a:t>
            </a:r>
            <a:r>
              <a:rPr kumimoji="0" lang="en-GB" sz="16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br>
              <a:rPr kumimoji="0" lang="en-GB" sz="1600" b="0" i="0" u="none" strike="noStrike" kern="1200" cap="none" spc="0" normalizeH="0" baseline="0" noProof="0" dirty="0">
                <a:ln>
                  <a:noFill/>
                </a:ln>
                <a:solidFill>
                  <a:sysClr val="windowText" lastClr="000000"/>
                </a:solidFill>
                <a:effectLst/>
                <a:uLnTx/>
                <a:uFillTx/>
                <a:latin typeface="Calibri"/>
                <a:ea typeface="+mn-ea"/>
                <a:cs typeface="+mn-cs"/>
              </a:rPr>
            </a:br>
            <a:endParaRPr kumimoji="0" lang="en-GB" sz="1600" b="0" i="0" u="none" strike="noStrike" kern="1200" cap="none" spc="0" normalizeH="0" baseline="0" noProof="0" dirty="0">
              <a:ln>
                <a:noFill/>
              </a:ln>
              <a:solidFill>
                <a:sysClr val="windowText" lastClr="000000"/>
              </a:solidFill>
              <a:effectLst/>
              <a:uLnTx/>
              <a:uFillTx/>
              <a:latin typeface="Courier"/>
              <a:ea typeface="+mn-ea"/>
              <a:cs typeface="+mn-cs"/>
            </a:endParaRPr>
          </a:p>
        </p:txBody>
      </p:sp>
      <p:sp>
        <p:nvSpPr>
          <p:cNvPr id="15" name="Footer Placeholder 2">
            <a:extLst>
              <a:ext uri="{FF2B5EF4-FFF2-40B4-BE49-F238E27FC236}">
                <a16:creationId xmlns:a16="http://schemas.microsoft.com/office/drawing/2014/main" id="{654A27F6-4ABE-7F10-C6C7-50DA81071E64}"/>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338948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58D084-A2F1-0041-B078-410F0EB520F7}"/>
              </a:ext>
            </a:extLst>
          </p:cNvPr>
          <p:cNvSpPr>
            <a:spLocks noGrp="1"/>
          </p:cNvSpPr>
          <p:nvPr>
            <p:ph type="sldNum" sz="quarter" idx="12"/>
          </p:nvPr>
        </p:nvSpPr>
        <p:spPr/>
        <p:txBody>
          <a:bodyPr/>
          <a:lstStyle/>
          <a:p>
            <a:fld id="{E99AA00D-7603-4B75-A4E2-C79C360F7CB4}" type="slidenum">
              <a:rPr lang="en-GB" smtClean="0"/>
              <a:t>15</a:t>
            </a:fld>
            <a:endParaRPr lang="en-GB" dirty="0"/>
          </a:p>
        </p:txBody>
      </p:sp>
      <p:sp>
        <p:nvSpPr>
          <p:cNvPr id="10" name="Date Placeholder 9">
            <a:extLst>
              <a:ext uri="{FF2B5EF4-FFF2-40B4-BE49-F238E27FC236}">
                <a16:creationId xmlns:a16="http://schemas.microsoft.com/office/drawing/2014/main" id="{E38A3E2D-DD8F-A6E5-C2C9-70D5F3ADC6A4}"/>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8" name="Content Placeholder 2">
            <a:extLst>
              <a:ext uri="{FF2B5EF4-FFF2-40B4-BE49-F238E27FC236}">
                <a16:creationId xmlns:a16="http://schemas.microsoft.com/office/drawing/2014/main" id="{D9B0F2F0-0522-4F0A-1977-53BBFEDFF77C}"/>
              </a:ext>
            </a:extLst>
          </p:cNvPr>
          <p:cNvSpPr txBox="1">
            <a:spLocks/>
          </p:cNvSpPr>
          <p:nvPr/>
        </p:nvSpPr>
        <p:spPr>
          <a:xfrm>
            <a:off x="-125810" y="1198100"/>
            <a:ext cx="7317144" cy="339447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4595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239078"/>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EACB8"/>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50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Wingdings" panose="05000000000000000000" pitchFamily="2" charset="2"/>
              <a:buNone/>
            </a:pPr>
            <a:r>
              <a:rPr lang="en-GB" sz="1600" i="1" dirty="0">
                <a:solidFill>
                  <a:srgbClr val="60A0B0"/>
                </a:solidFill>
                <a:latin typeface="Courier"/>
              </a:rPr>
              <a:t># Create spatial field</a:t>
            </a:r>
            <a:br>
              <a:rPr lang="en-GB" sz="1600" dirty="0"/>
            </a:br>
            <a:r>
              <a:rPr lang="en-GB" sz="1600" dirty="0" err="1">
                <a:latin typeface="Courier"/>
              </a:rPr>
              <a:t>spatial_field</a:t>
            </a:r>
            <a:r>
              <a:rPr lang="en-GB" sz="1600" dirty="0">
                <a:latin typeface="Courier"/>
              </a:rPr>
              <a:t> </a:t>
            </a:r>
            <a:r>
              <a:rPr lang="en-GB" sz="1600" dirty="0">
                <a:solidFill>
                  <a:srgbClr val="007020"/>
                </a:solidFill>
                <a:latin typeface="Courier"/>
              </a:rPr>
              <a:t>&lt;-</a:t>
            </a:r>
            <a:r>
              <a:rPr lang="en-GB" sz="1600" dirty="0">
                <a:latin typeface="Courier"/>
              </a:rPr>
              <a:t> </a:t>
            </a:r>
            <a:r>
              <a:rPr lang="en-GB" sz="1600" dirty="0" err="1">
                <a:solidFill>
                  <a:srgbClr val="06287E"/>
                </a:solidFill>
                <a:latin typeface="Courier"/>
              </a:rPr>
              <a:t>define_pattern_s</a:t>
            </a:r>
            <a:r>
              <a:rPr lang="en-GB" sz="1600" dirty="0">
                <a:latin typeface="Courier"/>
              </a:rPr>
              <a:t>(</a:t>
            </a:r>
            <a:r>
              <a:rPr lang="en-GB" sz="1600" dirty="0" err="1">
                <a:solidFill>
                  <a:srgbClr val="7D9029"/>
                </a:solidFill>
                <a:latin typeface="Courier"/>
              </a:rPr>
              <a:t>n_x</a:t>
            </a:r>
            <a:r>
              <a:rPr lang="en-GB" sz="1600" dirty="0">
                <a:solidFill>
                  <a:srgbClr val="7D9029"/>
                </a:solidFill>
                <a:latin typeface="Courier"/>
              </a:rPr>
              <a:t> =</a:t>
            </a:r>
            <a:r>
              <a:rPr lang="en-GB" sz="1600" dirty="0">
                <a:latin typeface="Courier"/>
              </a:rPr>
              <a:t> 20, </a:t>
            </a:r>
          </a:p>
          <a:p>
            <a:pPr indent="0">
              <a:spcBef>
                <a:spcPts val="0"/>
              </a:spcBef>
              <a:buFont typeface="Wingdings" panose="05000000000000000000" pitchFamily="2" charset="2"/>
              <a:buNone/>
            </a:pPr>
            <a:r>
              <a:rPr lang="en-GB" sz="1600" dirty="0">
                <a:solidFill>
                  <a:srgbClr val="7D9029"/>
                </a:solidFill>
                <a:latin typeface="Courier"/>
              </a:rPr>
              <a:t>					</a:t>
            </a:r>
            <a:r>
              <a:rPr lang="en-GB" sz="1600" dirty="0" err="1">
                <a:solidFill>
                  <a:srgbClr val="7D9029"/>
                </a:solidFill>
                <a:latin typeface="Courier"/>
              </a:rPr>
              <a:t>n_y</a:t>
            </a:r>
            <a:r>
              <a:rPr lang="en-GB" sz="1600" dirty="0">
                <a:solidFill>
                  <a:srgbClr val="7D9029"/>
                </a:solidFill>
                <a:latin typeface="Courier"/>
              </a:rPr>
              <a:t> =</a:t>
            </a:r>
            <a:r>
              <a:rPr lang="en-GB" sz="1600" dirty="0">
                <a:latin typeface="Courier"/>
              </a:rPr>
              <a:t> 20, </a:t>
            </a:r>
          </a:p>
          <a:p>
            <a:pPr indent="0">
              <a:spcBef>
                <a:spcPts val="0"/>
              </a:spcBef>
              <a:buFont typeface="Wingdings" panose="05000000000000000000" pitchFamily="2" charset="2"/>
              <a:buNone/>
            </a:pPr>
            <a:r>
              <a:rPr lang="en-GB" sz="1600" dirty="0">
                <a:solidFill>
                  <a:srgbClr val="7D9029"/>
                </a:solidFill>
                <a:latin typeface="Courier"/>
              </a:rPr>
              <a:t>					</a:t>
            </a:r>
            <a:r>
              <a:rPr lang="en-GB" sz="1600" dirty="0" err="1">
                <a:solidFill>
                  <a:srgbClr val="7D9029"/>
                </a:solidFill>
                <a:latin typeface="Courier"/>
              </a:rPr>
              <a:t>autocorr</a:t>
            </a:r>
            <a:r>
              <a:rPr lang="en-GB" sz="1600" dirty="0">
                <a:solidFill>
                  <a:srgbClr val="7D9029"/>
                </a:solidFill>
                <a:latin typeface="Courier"/>
              </a:rPr>
              <a:t> =</a:t>
            </a:r>
            <a:r>
              <a:rPr lang="en-GB" sz="1600" dirty="0">
                <a:latin typeface="Courier"/>
              </a:rPr>
              <a:t> </a:t>
            </a:r>
            <a:r>
              <a:rPr lang="en-GB" sz="1600" dirty="0">
                <a:solidFill>
                  <a:srgbClr val="880000"/>
                </a:solidFill>
                <a:latin typeface="Courier"/>
              </a:rPr>
              <a:t>FALSE</a:t>
            </a:r>
            <a:r>
              <a:rPr lang="en-GB" sz="1600" dirty="0">
                <a:latin typeface="Courier"/>
              </a:rPr>
              <a:t>)</a:t>
            </a:r>
            <a:br>
              <a:rPr lang="en-GB" sz="1600" dirty="0"/>
            </a:br>
            <a:br>
              <a:rPr lang="en-GB" sz="1600" dirty="0"/>
            </a:br>
            <a:endParaRPr lang="en-GB" sz="1600" dirty="0">
              <a:latin typeface="Courier"/>
            </a:endParaRPr>
          </a:p>
        </p:txBody>
      </p:sp>
      <p:sp>
        <p:nvSpPr>
          <p:cNvPr id="20" name="Title 1">
            <a:extLst>
              <a:ext uri="{FF2B5EF4-FFF2-40B4-BE49-F238E27FC236}">
                <a16:creationId xmlns:a16="http://schemas.microsoft.com/office/drawing/2014/main" id="{CDA8F35E-9C8E-2BF5-1CD5-61228A7F1E15}"/>
              </a:ext>
            </a:extLst>
          </p:cNvPr>
          <p:cNvSpPr>
            <a:spLocks noGrp="1"/>
          </p:cNvSpPr>
          <p:nvPr>
            <p:ph type="title"/>
          </p:nvPr>
        </p:nvSpPr>
        <p:spPr>
          <a:xfrm>
            <a:off x="229924" y="89649"/>
            <a:ext cx="10515600" cy="830445"/>
          </a:xfrm>
        </p:spPr>
        <p:txBody>
          <a:bodyPr/>
          <a:lstStyle/>
          <a:p>
            <a:r>
              <a:rPr lang="en-GB" dirty="0"/>
              <a:t>Simulate spatial data</a:t>
            </a:r>
          </a:p>
        </p:txBody>
      </p:sp>
      <p:pic>
        <p:nvPicPr>
          <p:cNvPr id="22" name="Picture 21">
            <a:extLst>
              <a:ext uri="{FF2B5EF4-FFF2-40B4-BE49-F238E27FC236}">
                <a16:creationId xmlns:a16="http://schemas.microsoft.com/office/drawing/2014/main" id="{C539F97D-6830-B06C-49FD-C12E6D98A360}"/>
              </a:ext>
            </a:extLst>
          </p:cNvPr>
          <p:cNvPicPr>
            <a:picLocks noChangeAspect="1"/>
          </p:cNvPicPr>
          <p:nvPr/>
        </p:nvPicPr>
        <p:blipFill rotWithShape="1">
          <a:blip r:embed="rId2"/>
          <a:srcRect l="15284" r="15438"/>
          <a:stretch/>
        </p:blipFill>
        <p:spPr>
          <a:xfrm>
            <a:off x="6595353" y="2022721"/>
            <a:ext cx="4688732" cy="4179313"/>
          </a:xfrm>
          <a:prstGeom prst="rect">
            <a:avLst/>
          </a:prstGeom>
        </p:spPr>
      </p:pic>
      <p:sp>
        <p:nvSpPr>
          <p:cNvPr id="23" name="Footer Placeholder 2">
            <a:extLst>
              <a:ext uri="{FF2B5EF4-FFF2-40B4-BE49-F238E27FC236}">
                <a16:creationId xmlns:a16="http://schemas.microsoft.com/office/drawing/2014/main" id="{ED383954-D6CD-E81D-6475-2576FB3A6AF5}"/>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325343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58D084-A2F1-0041-B078-410F0EB520F7}"/>
              </a:ext>
            </a:extLst>
          </p:cNvPr>
          <p:cNvSpPr>
            <a:spLocks noGrp="1"/>
          </p:cNvSpPr>
          <p:nvPr>
            <p:ph type="sldNum" sz="quarter" idx="12"/>
          </p:nvPr>
        </p:nvSpPr>
        <p:spPr/>
        <p:txBody>
          <a:bodyPr/>
          <a:lstStyle/>
          <a:p>
            <a:fld id="{E99AA00D-7603-4B75-A4E2-C79C360F7CB4}" type="slidenum">
              <a:rPr lang="en-GB" smtClean="0"/>
              <a:t>16</a:t>
            </a:fld>
            <a:endParaRPr lang="en-GB" dirty="0"/>
          </a:p>
        </p:txBody>
      </p:sp>
      <p:sp>
        <p:nvSpPr>
          <p:cNvPr id="10" name="Date Placeholder 9">
            <a:extLst>
              <a:ext uri="{FF2B5EF4-FFF2-40B4-BE49-F238E27FC236}">
                <a16:creationId xmlns:a16="http://schemas.microsoft.com/office/drawing/2014/main" id="{E38A3E2D-DD8F-A6E5-C2C9-70D5F3ADC6A4}"/>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8" name="Content Placeholder 2">
            <a:extLst>
              <a:ext uri="{FF2B5EF4-FFF2-40B4-BE49-F238E27FC236}">
                <a16:creationId xmlns:a16="http://schemas.microsoft.com/office/drawing/2014/main" id="{D9B0F2F0-0522-4F0A-1977-53BBFEDFF77C}"/>
              </a:ext>
            </a:extLst>
          </p:cNvPr>
          <p:cNvSpPr txBox="1">
            <a:spLocks/>
          </p:cNvSpPr>
          <p:nvPr/>
        </p:nvSpPr>
        <p:spPr>
          <a:xfrm>
            <a:off x="-12970" y="1111118"/>
            <a:ext cx="7317144" cy="339447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4595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239078"/>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EACB8"/>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50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Wingdings" panose="05000000000000000000" pitchFamily="2" charset="2"/>
              <a:buNone/>
            </a:pPr>
            <a:r>
              <a:rPr lang="en-GB" sz="1600" i="1" dirty="0">
                <a:solidFill>
                  <a:srgbClr val="60A0B0"/>
                </a:solidFill>
                <a:latin typeface="Courier"/>
              </a:rPr>
              <a:t># Create spatial field</a:t>
            </a:r>
            <a:br>
              <a:rPr lang="en-GB" sz="1600" dirty="0"/>
            </a:br>
            <a:r>
              <a:rPr lang="en-GB" sz="1600" dirty="0" err="1">
                <a:latin typeface="Courier"/>
              </a:rPr>
              <a:t>spatial_field</a:t>
            </a:r>
            <a:r>
              <a:rPr lang="en-GB" sz="1600" dirty="0">
                <a:latin typeface="Courier"/>
              </a:rPr>
              <a:t> </a:t>
            </a:r>
            <a:r>
              <a:rPr lang="en-GB" sz="1600" dirty="0">
                <a:solidFill>
                  <a:srgbClr val="007020"/>
                </a:solidFill>
                <a:latin typeface="Courier"/>
              </a:rPr>
              <a:t>&lt;-</a:t>
            </a:r>
            <a:r>
              <a:rPr lang="en-GB" sz="1600" dirty="0">
                <a:latin typeface="Courier"/>
              </a:rPr>
              <a:t> </a:t>
            </a:r>
            <a:r>
              <a:rPr lang="en-GB" sz="1600" dirty="0" err="1">
                <a:solidFill>
                  <a:srgbClr val="06287E"/>
                </a:solidFill>
                <a:latin typeface="Courier"/>
              </a:rPr>
              <a:t>define_pattern_s</a:t>
            </a:r>
            <a:r>
              <a:rPr lang="en-GB" sz="1600" dirty="0">
                <a:latin typeface="Courier"/>
              </a:rPr>
              <a:t>(</a:t>
            </a:r>
            <a:r>
              <a:rPr lang="en-GB" sz="1600" dirty="0" err="1">
                <a:solidFill>
                  <a:srgbClr val="7D9029"/>
                </a:solidFill>
                <a:latin typeface="Courier"/>
              </a:rPr>
              <a:t>n_x</a:t>
            </a:r>
            <a:r>
              <a:rPr lang="en-GB" sz="1600" dirty="0">
                <a:solidFill>
                  <a:srgbClr val="7D9029"/>
                </a:solidFill>
                <a:latin typeface="Courier"/>
              </a:rPr>
              <a:t> =</a:t>
            </a:r>
            <a:r>
              <a:rPr lang="en-GB" sz="1600" dirty="0">
                <a:latin typeface="Courier"/>
              </a:rPr>
              <a:t> 20, </a:t>
            </a:r>
          </a:p>
          <a:p>
            <a:pPr indent="0">
              <a:spcBef>
                <a:spcPts val="0"/>
              </a:spcBef>
              <a:buFont typeface="Wingdings" panose="05000000000000000000" pitchFamily="2" charset="2"/>
              <a:buNone/>
            </a:pPr>
            <a:r>
              <a:rPr lang="en-GB" sz="1600" dirty="0">
                <a:solidFill>
                  <a:srgbClr val="7D9029"/>
                </a:solidFill>
                <a:latin typeface="Courier"/>
              </a:rPr>
              <a:t>					</a:t>
            </a:r>
            <a:r>
              <a:rPr lang="en-GB" sz="1600" dirty="0" err="1">
                <a:solidFill>
                  <a:srgbClr val="7D9029"/>
                </a:solidFill>
                <a:latin typeface="Courier"/>
              </a:rPr>
              <a:t>n_y</a:t>
            </a:r>
            <a:r>
              <a:rPr lang="en-GB" sz="1600" dirty="0">
                <a:solidFill>
                  <a:srgbClr val="7D9029"/>
                </a:solidFill>
                <a:latin typeface="Courier"/>
              </a:rPr>
              <a:t> =</a:t>
            </a:r>
            <a:r>
              <a:rPr lang="en-GB" sz="1600" dirty="0">
                <a:latin typeface="Courier"/>
              </a:rPr>
              <a:t> 20, </a:t>
            </a:r>
          </a:p>
          <a:p>
            <a:pPr indent="0">
              <a:spcBef>
                <a:spcPts val="0"/>
              </a:spcBef>
              <a:buFont typeface="Wingdings" panose="05000000000000000000" pitchFamily="2" charset="2"/>
              <a:buNone/>
            </a:pPr>
            <a:r>
              <a:rPr lang="en-GB" sz="1600" dirty="0">
                <a:solidFill>
                  <a:srgbClr val="7D9029"/>
                </a:solidFill>
                <a:latin typeface="Courier"/>
              </a:rPr>
              <a:t>					</a:t>
            </a:r>
            <a:r>
              <a:rPr lang="en-GB" sz="1600" b="1" dirty="0" err="1">
                <a:solidFill>
                  <a:srgbClr val="7D9029"/>
                </a:solidFill>
                <a:latin typeface="Courier"/>
              </a:rPr>
              <a:t>autocorr</a:t>
            </a:r>
            <a:r>
              <a:rPr lang="en-GB" sz="1600" b="1" dirty="0">
                <a:solidFill>
                  <a:srgbClr val="7D9029"/>
                </a:solidFill>
                <a:latin typeface="Courier"/>
              </a:rPr>
              <a:t> =</a:t>
            </a:r>
            <a:r>
              <a:rPr lang="en-GB" sz="1600" b="1" dirty="0">
                <a:latin typeface="Courier"/>
              </a:rPr>
              <a:t> </a:t>
            </a:r>
            <a:r>
              <a:rPr lang="en-GB" sz="1600" b="1" dirty="0">
                <a:solidFill>
                  <a:srgbClr val="880000"/>
                </a:solidFill>
                <a:latin typeface="Courier"/>
              </a:rPr>
              <a:t>TRUE,</a:t>
            </a:r>
            <a:endParaRPr lang="en-GB" sz="1600" b="1" dirty="0">
              <a:solidFill>
                <a:srgbClr val="7D9029"/>
              </a:solidFill>
              <a:latin typeface="Courier"/>
            </a:endParaRPr>
          </a:p>
          <a:p>
            <a:pPr indent="0">
              <a:spcBef>
                <a:spcPts val="0"/>
              </a:spcBef>
              <a:buFont typeface="Wingdings" panose="05000000000000000000" pitchFamily="2" charset="2"/>
              <a:buNone/>
            </a:pPr>
            <a:r>
              <a:rPr kumimoji="0" lang="en-GB" sz="1600" b="1" i="0" u="none" strike="noStrike" kern="1200" cap="none" spc="0" normalizeH="0" baseline="0" noProof="0" dirty="0">
                <a:ln>
                  <a:noFill/>
                </a:ln>
                <a:solidFill>
                  <a:srgbClr val="7D9029"/>
                </a:solidFill>
                <a:effectLst/>
                <a:uLnTx/>
                <a:uFillTx/>
                <a:latin typeface="Courier"/>
                <a:ea typeface="+mn-ea"/>
                <a:cs typeface="+mn-cs"/>
              </a:rPr>
              <a:t>					range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40A070"/>
                </a:solidFill>
                <a:effectLst/>
                <a:uLnTx/>
                <a:uFillTx/>
                <a:latin typeface="Courier"/>
                <a:ea typeface="+mn-ea"/>
                <a:cs typeface="+mn-cs"/>
              </a:rPr>
              <a:t>10</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p>
          <a:p>
            <a:pPr indent="0">
              <a:spcBef>
                <a:spcPts val="0"/>
              </a:spcBef>
              <a:buFont typeface="Wingdings" panose="05000000000000000000" pitchFamily="2" charset="2"/>
              <a:buNone/>
            </a:pPr>
            <a:r>
              <a:rPr lang="en-GB" sz="1600" b="1" dirty="0">
                <a:solidFill>
                  <a:prstClr val="black"/>
                </a:solidFill>
                <a:latin typeface="Courier"/>
              </a:rPr>
              <a:t>					</a:t>
            </a:r>
            <a:r>
              <a:rPr kumimoji="0" lang="en-GB" sz="1600" b="1" i="0" u="none" strike="noStrike" kern="1200" cap="none" spc="0" normalizeH="0" baseline="0" noProof="0" dirty="0">
                <a:ln>
                  <a:noFill/>
                </a:ln>
                <a:solidFill>
                  <a:srgbClr val="7D9029"/>
                </a:solidFill>
                <a:effectLst/>
                <a:uLnTx/>
                <a:uFillTx/>
                <a:latin typeface="Courier"/>
                <a:ea typeface="+mn-ea"/>
                <a:cs typeface="+mn-cs"/>
              </a:rPr>
              <a:t>amplitude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40A070"/>
                </a:solidFill>
                <a:effectLst/>
                <a:uLnTx/>
                <a:uFillTx/>
                <a:latin typeface="Courier"/>
                <a:ea typeface="+mn-ea"/>
                <a:cs typeface="+mn-cs"/>
              </a:rPr>
              <a:t>1</a:t>
            </a:r>
            <a:r>
              <a:rPr lang="en-GB" sz="1600" dirty="0">
                <a:latin typeface="Courier"/>
              </a:rPr>
              <a:t>)</a:t>
            </a:r>
            <a:br>
              <a:rPr lang="en-GB" sz="1600" dirty="0"/>
            </a:br>
            <a:br>
              <a:rPr lang="en-GB" sz="1600" dirty="0"/>
            </a:br>
            <a:endParaRPr lang="en-GB" sz="1600" dirty="0">
              <a:latin typeface="Courier"/>
            </a:endParaRPr>
          </a:p>
        </p:txBody>
      </p:sp>
      <p:sp>
        <p:nvSpPr>
          <p:cNvPr id="20" name="Title 1">
            <a:extLst>
              <a:ext uri="{FF2B5EF4-FFF2-40B4-BE49-F238E27FC236}">
                <a16:creationId xmlns:a16="http://schemas.microsoft.com/office/drawing/2014/main" id="{CDA8F35E-9C8E-2BF5-1CD5-61228A7F1E15}"/>
              </a:ext>
            </a:extLst>
          </p:cNvPr>
          <p:cNvSpPr>
            <a:spLocks noGrp="1"/>
          </p:cNvSpPr>
          <p:nvPr>
            <p:ph type="title"/>
          </p:nvPr>
        </p:nvSpPr>
        <p:spPr>
          <a:xfrm>
            <a:off x="229924" y="89649"/>
            <a:ext cx="10515600" cy="830445"/>
          </a:xfrm>
        </p:spPr>
        <p:txBody>
          <a:bodyPr/>
          <a:lstStyle/>
          <a:p>
            <a:r>
              <a:rPr lang="en-GB" dirty="0"/>
              <a:t>Simulate spatial data</a:t>
            </a:r>
          </a:p>
        </p:txBody>
      </p:sp>
      <p:pic>
        <p:nvPicPr>
          <p:cNvPr id="2" name="Picture 1">
            <a:extLst>
              <a:ext uri="{FF2B5EF4-FFF2-40B4-BE49-F238E27FC236}">
                <a16:creationId xmlns:a16="http://schemas.microsoft.com/office/drawing/2014/main" id="{CC6B16ED-C585-AD24-879D-E3CCEC83CFA4}"/>
              </a:ext>
            </a:extLst>
          </p:cNvPr>
          <p:cNvPicPr>
            <a:picLocks noChangeAspect="1"/>
          </p:cNvPicPr>
          <p:nvPr/>
        </p:nvPicPr>
        <p:blipFill rotWithShape="1">
          <a:blip r:embed="rId3"/>
          <a:srcRect l="15131" r="15131"/>
          <a:stretch/>
        </p:blipFill>
        <p:spPr>
          <a:xfrm>
            <a:off x="6559029" y="2120630"/>
            <a:ext cx="4644618" cy="4112635"/>
          </a:xfrm>
          <a:prstGeom prst="rect">
            <a:avLst/>
          </a:prstGeom>
        </p:spPr>
      </p:pic>
      <p:sp>
        <p:nvSpPr>
          <p:cNvPr id="5" name="Footer Placeholder 2">
            <a:extLst>
              <a:ext uri="{FF2B5EF4-FFF2-40B4-BE49-F238E27FC236}">
                <a16:creationId xmlns:a16="http://schemas.microsoft.com/office/drawing/2014/main" id="{8EC33C10-3289-BB73-7C66-9B10A8CEAFF5}"/>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151911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CB2B-810C-CFF5-F7E3-AFAB242A79E2}"/>
              </a:ext>
            </a:extLst>
          </p:cNvPr>
          <p:cNvSpPr>
            <a:spLocks noGrp="1"/>
          </p:cNvSpPr>
          <p:nvPr>
            <p:ph type="title"/>
          </p:nvPr>
        </p:nvSpPr>
        <p:spPr/>
        <p:txBody>
          <a:bodyPr/>
          <a:lstStyle/>
          <a:p>
            <a:r>
              <a:rPr lang="en-GB" dirty="0"/>
              <a:t>Simulate </a:t>
            </a:r>
            <a:r>
              <a:rPr lang="en-GB" dirty="0" err="1"/>
              <a:t>spatio</a:t>
            </a:r>
            <a:r>
              <a:rPr lang="en-GB" dirty="0"/>
              <a:t>-temporal data</a:t>
            </a:r>
          </a:p>
        </p:txBody>
      </p:sp>
      <p:sp>
        <p:nvSpPr>
          <p:cNvPr id="4" name="Slide Number Placeholder 3">
            <a:extLst>
              <a:ext uri="{FF2B5EF4-FFF2-40B4-BE49-F238E27FC236}">
                <a16:creationId xmlns:a16="http://schemas.microsoft.com/office/drawing/2014/main" id="{4D9715E5-7DA8-68D3-651C-6C9088772E6D}"/>
              </a:ext>
            </a:extLst>
          </p:cNvPr>
          <p:cNvSpPr>
            <a:spLocks noGrp="1"/>
          </p:cNvSpPr>
          <p:nvPr>
            <p:ph type="sldNum" sz="quarter" idx="12"/>
          </p:nvPr>
        </p:nvSpPr>
        <p:spPr/>
        <p:txBody>
          <a:bodyPr/>
          <a:lstStyle/>
          <a:p>
            <a:fld id="{E99AA00D-7603-4B75-A4E2-C79C360F7CB4}" type="slidenum">
              <a:rPr lang="en-GB" smtClean="0"/>
              <a:t>17</a:t>
            </a:fld>
            <a:endParaRPr lang="en-GB" dirty="0"/>
          </a:p>
        </p:txBody>
      </p:sp>
      <p:sp>
        <p:nvSpPr>
          <p:cNvPr id="10" name="Date Placeholder 9">
            <a:extLst>
              <a:ext uri="{FF2B5EF4-FFF2-40B4-BE49-F238E27FC236}">
                <a16:creationId xmlns:a16="http://schemas.microsoft.com/office/drawing/2014/main" id="{A0DD88F6-111C-222C-727D-8B8EBBB025A7}"/>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9A2E0C03-5EFE-B9C0-1C12-3872B493D059}"/>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pic>
        <p:nvPicPr>
          <p:cNvPr id="14" name="Picture 13">
            <a:extLst>
              <a:ext uri="{FF2B5EF4-FFF2-40B4-BE49-F238E27FC236}">
                <a16:creationId xmlns:a16="http://schemas.microsoft.com/office/drawing/2014/main" id="{665E2EE0-1E2F-21BF-04F6-19DB7F617FCF}"/>
              </a:ext>
            </a:extLst>
          </p:cNvPr>
          <p:cNvPicPr>
            <a:picLocks noChangeAspect="1"/>
          </p:cNvPicPr>
          <p:nvPr/>
        </p:nvPicPr>
        <p:blipFill rotWithShape="1">
          <a:blip r:embed="rId2"/>
          <a:srcRect l="16545" r="16021"/>
          <a:stretch/>
        </p:blipFill>
        <p:spPr>
          <a:xfrm>
            <a:off x="6809771" y="1653704"/>
            <a:ext cx="4502554" cy="4616270"/>
          </a:xfrm>
          <a:prstGeom prst="rect">
            <a:avLst/>
          </a:prstGeom>
        </p:spPr>
      </p:pic>
      <p:sp>
        <p:nvSpPr>
          <p:cNvPr id="13" name="Content Placeholder 2">
            <a:extLst>
              <a:ext uri="{FF2B5EF4-FFF2-40B4-BE49-F238E27FC236}">
                <a16:creationId xmlns:a16="http://schemas.microsoft.com/office/drawing/2014/main" id="{6319B1CD-F64C-AEDF-0442-1252216A2232}"/>
              </a:ext>
            </a:extLst>
          </p:cNvPr>
          <p:cNvSpPr txBox="1">
            <a:spLocks/>
          </p:cNvSpPr>
          <p:nvPr/>
        </p:nvSpPr>
        <p:spPr>
          <a:xfrm>
            <a:off x="-365078" y="1028464"/>
            <a:ext cx="9041945" cy="3394472"/>
          </a:xfrm>
          <a:prstGeom prst="rect">
            <a:avLst/>
          </a:prstGeom>
        </p:spPr>
        <p:txBody>
          <a:bodyPr vert="horz" lIns="91440" tIns="45720" rIns="91440" bIns="45720" rtlCol="0">
            <a:normAutofit/>
          </a:bodyPr>
          <a:lst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truth </a:t>
            </a:r>
            <a:r>
              <a:rPr kumimoji="0" lang="en-GB" sz="1800" b="0" i="0" u="none" strike="noStrike" kern="1200" cap="none" spc="0" normalizeH="0" baseline="0" noProof="0" dirty="0">
                <a:ln>
                  <a:noFill/>
                </a:ln>
                <a:solidFill>
                  <a:srgbClr val="007020"/>
                </a:solidFill>
                <a:effectLst/>
                <a:uLnTx/>
                <a:uFillTx/>
                <a:latin typeface="Courier"/>
                <a:ea typeface="+mn-ea"/>
                <a:cs typeface="+mn-cs"/>
              </a:rPr>
              <a:t>&lt;-</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rgbClr val="06287E"/>
                </a:solidFill>
                <a:effectLst/>
                <a:uLnTx/>
                <a:uFillTx/>
                <a:latin typeface="Courier"/>
                <a:ea typeface="+mn-ea"/>
                <a:cs typeface="+mn-cs"/>
              </a:rPr>
              <a:t>simulate_spacetime</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800" b="0" i="0" u="none" strike="noStrike" kern="1200" cap="none" spc="0" normalizeH="0" baseline="0" noProof="0" dirty="0" err="1">
                <a:ln>
                  <a:noFill/>
                </a:ln>
                <a:solidFill>
                  <a:srgbClr val="7D9029"/>
                </a:solidFill>
                <a:effectLst/>
                <a:uLnTx/>
                <a:uFillTx/>
                <a:latin typeface="Courier"/>
                <a:ea typeface="+mn-ea"/>
                <a:cs typeface="+mn-cs"/>
              </a:rPr>
              <a:t>temporal_pattern</a:t>
            </a:r>
            <a:r>
              <a:rPr kumimoji="0" lang="en-GB" sz="1800" b="0" i="0" u="none" strike="noStrike" kern="1200" cap="none" spc="0" normalizeH="0" baseline="0" noProof="0" dirty="0">
                <a:ln>
                  <a:noFill/>
                </a:ln>
                <a:solidFill>
                  <a:srgbClr val="7D9029"/>
                </a:solidFill>
                <a:effectLst/>
                <a:uLnTx/>
                <a:uFillTx/>
                <a:latin typeface="Courier"/>
                <a:ea typeface="+mn-ea"/>
                <a:cs typeface="+mn-cs"/>
              </a:rPr>
              <a:t>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a:ln>
                  <a:noFill/>
                </a:ln>
                <a:solidFill>
                  <a:srgbClr val="7D9029"/>
                </a:solidFill>
                <a:effectLst/>
                <a:uLnTx/>
                <a:uFillTx/>
                <a:latin typeface="Courier"/>
                <a:ea typeface="+mn-ea"/>
                <a:cs typeface="+mn-cs"/>
              </a:rPr>
              <a:t>field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spatial_field</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rgbClr val="7D9029"/>
                </a:solidFill>
                <a:effectLst/>
                <a:uLnTx/>
                <a:uFillTx/>
                <a:latin typeface="Courier"/>
                <a:ea typeface="+mn-ea"/>
                <a:cs typeface="+mn-cs"/>
              </a:rPr>
              <a:t>pattern_adherence</a:t>
            </a:r>
            <a:r>
              <a:rPr kumimoji="0" lang="en-GB" sz="1800" b="0" i="0" u="none" strike="noStrike" kern="1200" cap="none" spc="0" normalizeH="0" baseline="0" noProof="0" dirty="0">
                <a:ln>
                  <a:noFill/>
                </a:ln>
                <a:solidFill>
                  <a:srgbClr val="7D9029"/>
                </a:solidFill>
                <a:effectLst/>
                <a:uLnTx/>
                <a:uFillTx/>
                <a:latin typeface="Courier"/>
                <a:ea typeface="+mn-ea"/>
                <a:cs typeface="+mn-cs"/>
              </a:rPr>
              <a:t>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a:ln>
                  <a:noFill/>
                </a:ln>
                <a:solidFill>
                  <a:srgbClr val="40A070"/>
                </a:solidFill>
                <a:effectLst/>
                <a:uLnTx/>
                <a:uFillTx/>
                <a:latin typeface="Courier"/>
                <a:ea typeface="+mn-ea"/>
                <a:cs typeface="+mn-cs"/>
              </a:rPr>
              <a:t>0</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p>
        </p:txBody>
      </p:sp>
    </p:spTree>
    <p:extLst>
      <p:ext uri="{BB962C8B-B14F-4D97-AF65-F5344CB8AC3E}">
        <p14:creationId xmlns:p14="http://schemas.microsoft.com/office/powerpoint/2010/main" val="188146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CB2B-810C-CFF5-F7E3-AFAB242A79E2}"/>
              </a:ext>
            </a:extLst>
          </p:cNvPr>
          <p:cNvSpPr>
            <a:spLocks noGrp="1"/>
          </p:cNvSpPr>
          <p:nvPr>
            <p:ph type="title"/>
          </p:nvPr>
        </p:nvSpPr>
        <p:spPr/>
        <p:txBody>
          <a:bodyPr/>
          <a:lstStyle/>
          <a:p>
            <a:r>
              <a:rPr lang="en-GB" dirty="0"/>
              <a:t>Simulate </a:t>
            </a:r>
            <a:r>
              <a:rPr lang="en-GB" dirty="0" err="1"/>
              <a:t>spatio</a:t>
            </a:r>
            <a:r>
              <a:rPr lang="en-GB" dirty="0"/>
              <a:t>-temporal data</a:t>
            </a:r>
          </a:p>
        </p:txBody>
      </p:sp>
      <p:sp>
        <p:nvSpPr>
          <p:cNvPr id="4" name="Slide Number Placeholder 3">
            <a:extLst>
              <a:ext uri="{FF2B5EF4-FFF2-40B4-BE49-F238E27FC236}">
                <a16:creationId xmlns:a16="http://schemas.microsoft.com/office/drawing/2014/main" id="{4D9715E5-7DA8-68D3-651C-6C9088772E6D}"/>
              </a:ext>
            </a:extLst>
          </p:cNvPr>
          <p:cNvSpPr>
            <a:spLocks noGrp="1"/>
          </p:cNvSpPr>
          <p:nvPr>
            <p:ph type="sldNum" sz="quarter" idx="12"/>
          </p:nvPr>
        </p:nvSpPr>
        <p:spPr/>
        <p:txBody>
          <a:bodyPr/>
          <a:lstStyle/>
          <a:p>
            <a:fld id="{E99AA00D-7603-4B75-A4E2-C79C360F7CB4}" type="slidenum">
              <a:rPr lang="en-GB" smtClean="0"/>
              <a:t>18</a:t>
            </a:fld>
            <a:endParaRPr lang="en-GB" dirty="0"/>
          </a:p>
        </p:txBody>
      </p:sp>
      <p:sp>
        <p:nvSpPr>
          <p:cNvPr id="10" name="Date Placeholder 9">
            <a:extLst>
              <a:ext uri="{FF2B5EF4-FFF2-40B4-BE49-F238E27FC236}">
                <a16:creationId xmlns:a16="http://schemas.microsoft.com/office/drawing/2014/main" id="{A0DD88F6-111C-222C-727D-8B8EBBB025A7}"/>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9A2E0C03-5EFE-B9C0-1C12-3872B493D059}"/>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pic>
        <p:nvPicPr>
          <p:cNvPr id="14" name="Picture 13">
            <a:extLst>
              <a:ext uri="{FF2B5EF4-FFF2-40B4-BE49-F238E27FC236}">
                <a16:creationId xmlns:a16="http://schemas.microsoft.com/office/drawing/2014/main" id="{665E2EE0-1E2F-21BF-04F6-19DB7F617FCF}"/>
              </a:ext>
            </a:extLst>
          </p:cNvPr>
          <p:cNvPicPr>
            <a:picLocks noChangeAspect="1"/>
          </p:cNvPicPr>
          <p:nvPr/>
        </p:nvPicPr>
        <p:blipFill rotWithShape="1">
          <a:blip r:embed="rId2"/>
          <a:srcRect l="16545" r="16021"/>
          <a:stretch/>
        </p:blipFill>
        <p:spPr>
          <a:xfrm>
            <a:off x="6809771" y="1653704"/>
            <a:ext cx="4502554" cy="4616270"/>
          </a:xfrm>
          <a:prstGeom prst="rect">
            <a:avLst/>
          </a:prstGeom>
        </p:spPr>
      </p:pic>
      <p:sp>
        <p:nvSpPr>
          <p:cNvPr id="13" name="Content Placeholder 2">
            <a:extLst>
              <a:ext uri="{FF2B5EF4-FFF2-40B4-BE49-F238E27FC236}">
                <a16:creationId xmlns:a16="http://schemas.microsoft.com/office/drawing/2014/main" id="{6319B1CD-F64C-AEDF-0442-1252216A2232}"/>
              </a:ext>
            </a:extLst>
          </p:cNvPr>
          <p:cNvSpPr txBox="1">
            <a:spLocks/>
          </p:cNvSpPr>
          <p:nvPr/>
        </p:nvSpPr>
        <p:spPr>
          <a:xfrm>
            <a:off x="-365078" y="1028464"/>
            <a:ext cx="9041945" cy="3394472"/>
          </a:xfrm>
          <a:prstGeom prst="rect">
            <a:avLst/>
          </a:prstGeom>
        </p:spPr>
        <p:txBody>
          <a:bodyPr vert="horz" lIns="91440" tIns="45720" rIns="91440" bIns="45720" rtlCol="0">
            <a:normAutofit/>
          </a:bodyPr>
          <a:lst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truth </a:t>
            </a:r>
            <a:r>
              <a:rPr kumimoji="0" lang="en-GB" sz="1800" b="0" i="0" u="none" strike="noStrike" kern="1200" cap="none" spc="0" normalizeH="0" baseline="0" noProof="0" dirty="0">
                <a:ln>
                  <a:noFill/>
                </a:ln>
                <a:solidFill>
                  <a:srgbClr val="007020"/>
                </a:solidFill>
                <a:effectLst/>
                <a:uLnTx/>
                <a:uFillTx/>
                <a:latin typeface="Courier"/>
                <a:ea typeface="+mn-ea"/>
                <a:cs typeface="+mn-cs"/>
              </a:rPr>
              <a:t>&lt;-</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rgbClr val="06287E"/>
                </a:solidFill>
                <a:effectLst/>
                <a:uLnTx/>
                <a:uFillTx/>
                <a:latin typeface="Courier"/>
                <a:ea typeface="+mn-ea"/>
                <a:cs typeface="+mn-cs"/>
              </a:rPr>
              <a:t>simulate_spacetime</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800" b="0" i="0" u="none" strike="noStrike" kern="1200" cap="none" spc="0" normalizeH="0" baseline="0" noProof="0" dirty="0" err="1">
                <a:ln>
                  <a:noFill/>
                </a:ln>
                <a:solidFill>
                  <a:srgbClr val="7D9029"/>
                </a:solidFill>
                <a:effectLst/>
                <a:uLnTx/>
                <a:uFillTx/>
                <a:latin typeface="Courier"/>
                <a:ea typeface="+mn-ea"/>
                <a:cs typeface="+mn-cs"/>
              </a:rPr>
              <a:t>temporal_pattern</a:t>
            </a:r>
            <a:r>
              <a:rPr kumimoji="0" lang="en-GB" sz="1800" b="0" i="0" u="none" strike="noStrike" kern="1200" cap="none" spc="0" normalizeH="0" baseline="0" noProof="0" dirty="0">
                <a:ln>
                  <a:noFill/>
                </a:ln>
                <a:solidFill>
                  <a:srgbClr val="7D9029"/>
                </a:solidFill>
                <a:effectLst/>
                <a:uLnTx/>
                <a:uFillTx/>
                <a:latin typeface="Courier"/>
                <a:ea typeface="+mn-ea"/>
                <a:cs typeface="+mn-cs"/>
              </a:rPr>
              <a:t>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a:ln>
                  <a:noFill/>
                </a:ln>
                <a:solidFill>
                  <a:srgbClr val="7D9029"/>
                </a:solidFill>
                <a:effectLst/>
                <a:uLnTx/>
                <a:uFillTx/>
                <a:latin typeface="Courier"/>
                <a:ea typeface="+mn-ea"/>
                <a:cs typeface="+mn-cs"/>
              </a:rPr>
              <a:t>field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spatial_field</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1" u="none" strike="noStrike" kern="1200" cap="none" spc="0" normalizeH="0" baseline="0" noProof="0" dirty="0" err="1">
                <a:ln>
                  <a:noFill/>
                </a:ln>
                <a:solidFill>
                  <a:srgbClr val="7D9029"/>
                </a:solidFill>
                <a:effectLst/>
                <a:uLnTx/>
                <a:uFillTx/>
                <a:latin typeface="Courier"/>
                <a:ea typeface="+mn-ea"/>
                <a:cs typeface="+mn-cs"/>
              </a:rPr>
              <a:t>pattern_adherence</a:t>
            </a:r>
            <a:r>
              <a:rPr kumimoji="0" lang="en-GB" sz="1800" b="1" u="none" strike="noStrike" kern="1200" cap="none" spc="0" normalizeH="0" baseline="0" noProof="0" dirty="0">
                <a:ln>
                  <a:noFill/>
                </a:ln>
                <a:solidFill>
                  <a:srgbClr val="7D9029"/>
                </a:solidFill>
                <a:effectLst/>
                <a:uLnTx/>
                <a:uFillTx/>
                <a:latin typeface="Courier"/>
                <a:ea typeface="+mn-ea"/>
                <a:cs typeface="+mn-cs"/>
              </a:rPr>
              <a:t> =</a:t>
            </a:r>
            <a:r>
              <a:rPr kumimoji="0" lang="en-GB" sz="1800" b="1"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1" u="none" strike="noStrike" kern="1200" cap="none" spc="0" normalizeH="0" baseline="0" noProof="0" dirty="0">
                <a:ln>
                  <a:noFill/>
                </a:ln>
                <a:solidFill>
                  <a:srgbClr val="40A070"/>
                </a:solidFill>
                <a:effectLst/>
                <a:uLnTx/>
                <a:uFillTx/>
                <a:latin typeface="Courier"/>
                <a:ea typeface="+mn-ea"/>
                <a:cs typeface="+mn-cs"/>
              </a:rPr>
              <a:t>0</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p>
        </p:txBody>
      </p:sp>
      <p:pic>
        <p:nvPicPr>
          <p:cNvPr id="3" name="Picture 2">
            <a:extLst>
              <a:ext uri="{FF2B5EF4-FFF2-40B4-BE49-F238E27FC236}">
                <a16:creationId xmlns:a16="http://schemas.microsoft.com/office/drawing/2014/main" id="{71B7FC0A-70A6-5A52-8A3E-E9A5295AE421}"/>
              </a:ext>
            </a:extLst>
          </p:cNvPr>
          <p:cNvPicPr>
            <a:picLocks noChangeAspect="1"/>
          </p:cNvPicPr>
          <p:nvPr/>
        </p:nvPicPr>
        <p:blipFill>
          <a:blip r:embed="rId3"/>
          <a:stretch>
            <a:fillRect/>
          </a:stretch>
        </p:blipFill>
        <p:spPr>
          <a:xfrm>
            <a:off x="214022" y="2739721"/>
            <a:ext cx="4682042" cy="3539181"/>
          </a:xfrm>
          <a:prstGeom prst="rect">
            <a:avLst/>
          </a:prstGeom>
        </p:spPr>
      </p:pic>
    </p:spTree>
    <p:extLst>
      <p:ext uri="{BB962C8B-B14F-4D97-AF65-F5344CB8AC3E}">
        <p14:creationId xmlns:p14="http://schemas.microsoft.com/office/powerpoint/2010/main" val="328277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CB2B-810C-CFF5-F7E3-AFAB242A79E2}"/>
              </a:ext>
            </a:extLst>
          </p:cNvPr>
          <p:cNvSpPr>
            <a:spLocks noGrp="1"/>
          </p:cNvSpPr>
          <p:nvPr>
            <p:ph type="title"/>
          </p:nvPr>
        </p:nvSpPr>
        <p:spPr/>
        <p:txBody>
          <a:bodyPr/>
          <a:lstStyle/>
          <a:p>
            <a:r>
              <a:rPr lang="en-GB" dirty="0"/>
              <a:t>Simulate </a:t>
            </a:r>
            <a:r>
              <a:rPr lang="en-GB" dirty="0" err="1"/>
              <a:t>spatio</a:t>
            </a:r>
            <a:r>
              <a:rPr lang="en-GB" dirty="0"/>
              <a:t>-temporal data</a:t>
            </a:r>
          </a:p>
        </p:txBody>
      </p:sp>
      <p:sp>
        <p:nvSpPr>
          <p:cNvPr id="4" name="Slide Number Placeholder 3">
            <a:extLst>
              <a:ext uri="{FF2B5EF4-FFF2-40B4-BE49-F238E27FC236}">
                <a16:creationId xmlns:a16="http://schemas.microsoft.com/office/drawing/2014/main" id="{4D9715E5-7DA8-68D3-651C-6C9088772E6D}"/>
              </a:ext>
            </a:extLst>
          </p:cNvPr>
          <p:cNvSpPr>
            <a:spLocks noGrp="1"/>
          </p:cNvSpPr>
          <p:nvPr>
            <p:ph type="sldNum" sz="quarter" idx="12"/>
          </p:nvPr>
        </p:nvSpPr>
        <p:spPr/>
        <p:txBody>
          <a:bodyPr/>
          <a:lstStyle/>
          <a:p>
            <a:fld id="{E99AA00D-7603-4B75-A4E2-C79C360F7CB4}" type="slidenum">
              <a:rPr lang="en-GB" smtClean="0"/>
              <a:t>19</a:t>
            </a:fld>
            <a:endParaRPr lang="en-GB" dirty="0"/>
          </a:p>
        </p:txBody>
      </p:sp>
      <p:sp>
        <p:nvSpPr>
          <p:cNvPr id="10" name="Date Placeholder 9">
            <a:extLst>
              <a:ext uri="{FF2B5EF4-FFF2-40B4-BE49-F238E27FC236}">
                <a16:creationId xmlns:a16="http://schemas.microsoft.com/office/drawing/2014/main" id="{A0DD88F6-111C-222C-727D-8B8EBBB025A7}"/>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9A2E0C03-5EFE-B9C0-1C12-3872B493D059}"/>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pic>
        <p:nvPicPr>
          <p:cNvPr id="14" name="Picture 13">
            <a:extLst>
              <a:ext uri="{FF2B5EF4-FFF2-40B4-BE49-F238E27FC236}">
                <a16:creationId xmlns:a16="http://schemas.microsoft.com/office/drawing/2014/main" id="{665E2EE0-1E2F-21BF-04F6-19DB7F617FCF}"/>
              </a:ext>
            </a:extLst>
          </p:cNvPr>
          <p:cNvPicPr>
            <a:picLocks noChangeAspect="1"/>
          </p:cNvPicPr>
          <p:nvPr/>
        </p:nvPicPr>
        <p:blipFill rotWithShape="1">
          <a:blip r:embed="rId2"/>
          <a:srcRect l="16545" r="16021"/>
          <a:stretch/>
        </p:blipFill>
        <p:spPr>
          <a:xfrm>
            <a:off x="6809771" y="1653704"/>
            <a:ext cx="4502554" cy="4616270"/>
          </a:xfrm>
          <a:prstGeom prst="rect">
            <a:avLst/>
          </a:prstGeom>
        </p:spPr>
      </p:pic>
      <p:sp>
        <p:nvSpPr>
          <p:cNvPr id="13" name="Content Placeholder 2">
            <a:extLst>
              <a:ext uri="{FF2B5EF4-FFF2-40B4-BE49-F238E27FC236}">
                <a16:creationId xmlns:a16="http://schemas.microsoft.com/office/drawing/2014/main" id="{6319B1CD-F64C-AEDF-0442-1252216A2232}"/>
              </a:ext>
            </a:extLst>
          </p:cNvPr>
          <p:cNvSpPr txBox="1">
            <a:spLocks/>
          </p:cNvSpPr>
          <p:nvPr/>
        </p:nvSpPr>
        <p:spPr>
          <a:xfrm>
            <a:off x="-365078" y="1028464"/>
            <a:ext cx="9041945" cy="3394472"/>
          </a:xfrm>
          <a:prstGeom prst="rect">
            <a:avLst/>
          </a:prstGeom>
        </p:spPr>
        <p:txBody>
          <a:bodyPr vert="horz" lIns="91440" tIns="45720" rIns="91440" bIns="45720" rtlCol="0">
            <a:normAutofit/>
          </a:bodyPr>
          <a:lst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truth </a:t>
            </a:r>
            <a:r>
              <a:rPr kumimoji="0" lang="en-GB" sz="1800" b="0" i="0" u="none" strike="noStrike" kern="1200" cap="none" spc="0" normalizeH="0" baseline="0" noProof="0" dirty="0">
                <a:ln>
                  <a:noFill/>
                </a:ln>
                <a:solidFill>
                  <a:srgbClr val="007020"/>
                </a:solidFill>
                <a:effectLst/>
                <a:uLnTx/>
                <a:uFillTx/>
                <a:latin typeface="Courier"/>
                <a:ea typeface="+mn-ea"/>
                <a:cs typeface="+mn-cs"/>
              </a:rPr>
              <a:t>&lt;-</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rgbClr val="06287E"/>
                </a:solidFill>
                <a:effectLst/>
                <a:uLnTx/>
                <a:uFillTx/>
                <a:latin typeface="Courier"/>
                <a:ea typeface="+mn-ea"/>
                <a:cs typeface="+mn-cs"/>
              </a:rPr>
              <a:t>simulate_spacetime</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r>
              <a:rPr kumimoji="0" lang="en-GB" sz="1800" b="0" i="0" u="none" strike="noStrike" kern="1200" cap="none" spc="0" normalizeH="0" baseline="0" noProof="0" dirty="0" err="1">
                <a:ln>
                  <a:noFill/>
                </a:ln>
                <a:solidFill>
                  <a:srgbClr val="7D9029"/>
                </a:solidFill>
                <a:effectLst/>
                <a:uLnTx/>
                <a:uFillTx/>
                <a:latin typeface="Courier"/>
                <a:ea typeface="+mn-ea"/>
                <a:cs typeface="+mn-cs"/>
              </a:rPr>
              <a:t>temporal_pattern</a:t>
            </a:r>
            <a:r>
              <a:rPr kumimoji="0" lang="en-GB" sz="1800" b="0" i="0" u="none" strike="noStrike" kern="1200" cap="none" spc="0" normalizeH="0" baseline="0" noProof="0" dirty="0">
                <a:ln>
                  <a:noFill/>
                </a:ln>
                <a:solidFill>
                  <a:srgbClr val="7D9029"/>
                </a:solidFill>
                <a:effectLst/>
                <a:uLnTx/>
                <a:uFillTx/>
                <a:latin typeface="Courier"/>
                <a:ea typeface="+mn-ea"/>
                <a:cs typeface="+mn-cs"/>
              </a:rPr>
              <a:t>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time_series</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a:ln>
                  <a:noFill/>
                </a:ln>
                <a:solidFill>
                  <a:srgbClr val="7D9029"/>
                </a:solidFill>
                <a:effectLst/>
                <a:uLnTx/>
                <a:uFillTx/>
                <a:latin typeface="Courier"/>
                <a:ea typeface="+mn-ea"/>
                <a:cs typeface="+mn-cs"/>
              </a:rPr>
              <a:t>field =</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0" i="0" u="none" strike="noStrike" kern="1200" cap="none" spc="0" normalizeH="0" baseline="0" noProof="0" dirty="0" err="1">
                <a:ln>
                  <a:noFill/>
                </a:ln>
                <a:solidFill>
                  <a:sysClr val="windowText" lastClr="000000"/>
                </a:solidFill>
                <a:effectLst/>
                <a:uLnTx/>
                <a:uFillTx/>
                <a:latin typeface="Courier"/>
                <a:ea typeface="+mn-ea"/>
                <a:cs typeface="+mn-cs"/>
              </a:rPr>
              <a:t>spatial_field</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b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1" u="none" strike="noStrike" kern="1200" cap="none" spc="0" normalizeH="0" baseline="0" noProof="0" dirty="0" err="1">
                <a:ln>
                  <a:noFill/>
                </a:ln>
                <a:solidFill>
                  <a:srgbClr val="7D9029"/>
                </a:solidFill>
                <a:effectLst/>
                <a:uLnTx/>
                <a:uFillTx/>
                <a:latin typeface="Courier"/>
                <a:ea typeface="+mn-ea"/>
                <a:cs typeface="+mn-cs"/>
              </a:rPr>
              <a:t>pattern_adherence</a:t>
            </a:r>
            <a:r>
              <a:rPr kumimoji="0" lang="en-GB" sz="1800" b="1" u="none" strike="noStrike" kern="1200" cap="none" spc="0" normalizeH="0" baseline="0" noProof="0" dirty="0">
                <a:ln>
                  <a:noFill/>
                </a:ln>
                <a:solidFill>
                  <a:srgbClr val="7D9029"/>
                </a:solidFill>
                <a:effectLst/>
                <a:uLnTx/>
                <a:uFillTx/>
                <a:latin typeface="Courier"/>
                <a:ea typeface="+mn-ea"/>
                <a:cs typeface="+mn-cs"/>
              </a:rPr>
              <a:t> =</a:t>
            </a:r>
            <a:r>
              <a:rPr kumimoji="0" lang="en-GB" sz="1800" b="1" u="none" strike="noStrike" kern="1200" cap="none" spc="0" normalizeH="0" baseline="0" noProof="0" dirty="0">
                <a:ln>
                  <a:noFill/>
                </a:ln>
                <a:solidFill>
                  <a:sysClr val="windowText" lastClr="000000"/>
                </a:solidFill>
                <a:effectLst/>
                <a:uLnTx/>
                <a:uFillTx/>
                <a:latin typeface="Courier"/>
                <a:ea typeface="+mn-ea"/>
                <a:cs typeface="+mn-cs"/>
              </a:rPr>
              <a:t> </a:t>
            </a:r>
            <a:r>
              <a:rPr kumimoji="0" lang="en-GB" sz="1800" b="1" u="none" strike="noStrike" kern="1200" cap="none" spc="0" normalizeH="0" baseline="0" noProof="0" dirty="0">
                <a:ln>
                  <a:noFill/>
                </a:ln>
                <a:solidFill>
                  <a:srgbClr val="40A070"/>
                </a:solidFill>
                <a:effectLst/>
                <a:uLnTx/>
                <a:uFillTx/>
                <a:latin typeface="Courier"/>
                <a:ea typeface="+mn-ea"/>
                <a:cs typeface="+mn-cs"/>
              </a:rPr>
              <a:t>10</a:t>
            </a:r>
            <a:r>
              <a:rPr kumimoji="0" lang="en-GB" sz="1800" b="0" i="0" u="none" strike="noStrike" kern="1200" cap="none" spc="0" normalizeH="0" baseline="0" noProof="0" dirty="0">
                <a:ln>
                  <a:noFill/>
                </a:ln>
                <a:solidFill>
                  <a:sysClr val="windowText" lastClr="000000"/>
                </a:solidFill>
                <a:effectLst/>
                <a:uLnTx/>
                <a:uFillTx/>
                <a:latin typeface="Courier"/>
                <a:ea typeface="+mn-ea"/>
                <a:cs typeface="+mn-cs"/>
              </a:rPr>
              <a:t>)</a:t>
            </a:r>
          </a:p>
        </p:txBody>
      </p:sp>
      <p:pic>
        <p:nvPicPr>
          <p:cNvPr id="5" name="Picture 4">
            <a:extLst>
              <a:ext uri="{FF2B5EF4-FFF2-40B4-BE49-F238E27FC236}">
                <a16:creationId xmlns:a16="http://schemas.microsoft.com/office/drawing/2014/main" id="{0DE606C0-DB0C-A71E-8B31-34C5935AE3A8}"/>
              </a:ext>
            </a:extLst>
          </p:cNvPr>
          <p:cNvPicPr>
            <a:picLocks noChangeAspect="1"/>
          </p:cNvPicPr>
          <p:nvPr/>
        </p:nvPicPr>
        <p:blipFill>
          <a:blip r:embed="rId3"/>
          <a:stretch>
            <a:fillRect/>
          </a:stretch>
        </p:blipFill>
        <p:spPr>
          <a:xfrm>
            <a:off x="229924" y="2560227"/>
            <a:ext cx="4910356" cy="3709747"/>
          </a:xfrm>
          <a:prstGeom prst="rect">
            <a:avLst/>
          </a:prstGeom>
        </p:spPr>
      </p:pic>
    </p:spTree>
    <p:extLst>
      <p:ext uri="{BB962C8B-B14F-4D97-AF65-F5344CB8AC3E}">
        <p14:creationId xmlns:p14="http://schemas.microsoft.com/office/powerpoint/2010/main" val="66767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F212-B7EE-820A-9671-2F791DA694E9}"/>
              </a:ext>
            </a:extLst>
          </p:cNvPr>
          <p:cNvSpPr>
            <a:spLocks noGrp="1"/>
          </p:cNvSpPr>
          <p:nvPr>
            <p:ph type="title"/>
          </p:nvPr>
        </p:nvSpPr>
        <p:spPr/>
        <p:txBody>
          <a:bodyPr/>
          <a:lstStyle/>
          <a:p>
            <a:r>
              <a:rPr lang="en-GB" dirty="0"/>
              <a:t>Case studies</a:t>
            </a:r>
          </a:p>
        </p:txBody>
      </p:sp>
      <p:sp>
        <p:nvSpPr>
          <p:cNvPr id="3" name="Footer Placeholder 2">
            <a:extLst>
              <a:ext uri="{FF2B5EF4-FFF2-40B4-BE49-F238E27FC236}">
                <a16:creationId xmlns:a16="http://schemas.microsoft.com/office/drawing/2014/main" id="{62021212-9C33-2A89-FF57-B59F5430EB18}"/>
              </a:ext>
            </a:extLst>
          </p:cNvPr>
          <p:cNvSpPr>
            <a:spLocks noGrp="1"/>
          </p:cNvSpPr>
          <p:nvPr>
            <p:ph type="ftr" sz="quarter" idx="11"/>
          </p:nvPr>
        </p:nvSpPr>
        <p:spPr/>
        <p:txBody>
          <a:bodyPr/>
          <a:lstStyle/>
          <a:p>
            <a:r>
              <a:rPr lang="en-GB" dirty="0"/>
              <a:t>Simulate </a:t>
            </a:r>
            <a:r>
              <a:rPr lang="en-GB" dirty="0" err="1"/>
              <a:t>spatio</a:t>
            </a:r>
            <a:r>
              <a:rPr lang="en-GB" dirty="0"/>
              <a:t>-temporal data using ASCOT</a:t>
            </a:r>
          </a:p>
        </p:txBody>
      </p:sp>
      <p:sp>
        <p:nvSpPr>
          <p:cNvPr id="4" name="Slide Number Placeholder 3">
            <a:extLst>
              <a:ext uri="{FF2B5EF4-FFF2-40B4-BE49-F238E27FC236}">
                <a16:creationId xmlns:a16="http://schemas.microsoft.com/office/drawing/2014/main" id="{10CAEACB-F445-B246-A869-18FB6FBE7CED}"/>
              </a:ext>
            </a:extLst>
          </p:cNvPr>
          <p:cNvSpPr>
            <a:spLocks noGrp="1"/>
          </p:cNvSpPr>
          <p:nvPr>
            <p:ph type="sldNum" sz="quarter" idx="12"/>
          </p:nvPr>
        </p:nvSpPr>
        <p:spPr/>
        <p:txBody>
          <a:bodyPr/>
          <a:lstStyle/>
          <a:p>
            <a:fld id="{E99AA00D-7603-4B75-A4E2-C79C360F7CB4}" type="slidenum">
              <a:rPr lang="en-GB" smtClean="0"/>
              <a:t>2</a:t>
            </a:fld>
            <a:endParaRPr lang="en-GB" dirty="0"/>
          </a:p>
        </p:txBody>
      </p:sp>
      <p:sp>
        <p:nvSpPr>
          <p:cNvPr id="10" name="Date Placeholder 9">
            <a:extLst>
              <a:ext uri="{FF2B5EF4-FFF2-40B4-BE49-F238E27FC236}">
                <a16:creationId xmlns:a16="http://schemas.microsoft.com/office/drawing/2014/main" id="{20D76810-513D-2D39-94CB-D5216B6E5C0B}"/>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2" name="Picture 11">
            <a:extLst>
              <a:ext uri="{FF2B5EF4-FFF2-40B4-BE49-F238E27FC236}">
                <a16:creationId xmlns:a16="http://schemas.microsoft.com/office/drawing/2014/main" id="{FE265B0A-781F-AEEA-66D8-A7402443FE3E}"/>
              </a:ext>
            </a:extLst>
          </p:cNvPr>
          <p:cNvPicPr>
            <a:picLocks noChangeAspect="1"/>
          </p:cNvPicPr>
          <p:nvPr/>
        </p:nvPicPr>
        <p:blipFill>
          <a:blip r:embed="rId3"/>
          <a:stretch>
            <a:fillRect/>
          </a:stretch>
        </p:blipFill>
        <p:spPr>
          <a:xfrm>
            <a:off x="6526902" y="1554304"/>
            <a:ext cx="4114800" cy="2465399"/>
          </a:xfrm>
          <a:prstGeom prst="rect">
            <a:avLst/>
          </a:prstGeom>
        </p:spPr>
      </p:pic>
      <p:sp>
        <p:nvSpPr>
          <p:cNvPr id="13" name="TextBox 12">
            <a:extLst>
              <a:ext uri="{FF2B5EF4-FFF2-40B4-BE49-F238E27FC236}">
                <a16:creationId xmlns:a16="http://schemas.microsoft.com/office/drawing/2014/main" id="{FE3FA642-6C09-FA74-492B-C101F8BB8676}"/>
              </a:ext>
            </a:extLst>
          </p:cNvPr>
          <p:cNvSpPr txBox="1"/>
          <p:nvPr/>
        </p:nvSpPr>
        <p:spPr>
          <a:xfrm>
            <a:off x="7198288" y="1023523"/>
            <a:ext cx="3654270" cy="461665"/>
          </a:xfrm>
          <a:prstGeom prst="rect">
            <a:avLst/>
          </a:prstGeom>
          <a:noFill/>
        </p:spPr>
        <p:txBody>
          <a:bodyPr wrap="square">
            <a:spAutoFit/>
          </a:bodyPr>
          <a:lstStyle/>
          <a:p>
            <a:r>
              <a:rPr lang="en-GB" sz="2400" b="1" dirty="0">
                <a:solidFill>
                  <a:srgbClr val="045953"/>
                </a:solidFill>
              </a:rPr>
              <a:t>Greenhouse Gas Fluxes</a:t>
            </a:r>
          </a:p>
        </p:txBody>
      </p:sp>
      <p:pic>
        <p:nvPicPr>
          <p:cNvPr id="14" name="Picture 13" descr="A screenshot of a screen&#10;&#10;Description automatically generated">
            <a:extLst>
              <a:ext uri="{FF2B5EF4-FFF2-40B4-BE49-F238E27FC236}">
                <a16:creationId xmlns:a16="http://schemas.microsoft.com/office/drawing/2014/main" id="{45F0DAF0-C491-9144-4F50-CE9A48352955}"/>
              </a:ext>
            </a:extLst>
          </p:cNvPr>
          <p:cNvPicPr>
            <a:picLocks noChangeAspect="1"/>
          </p:cNvPicPr>
          <p:nvPr/>
        </p:nvPicPr>
        <p:blipFill rotWithShape="1">
          <a:blip r:embed="rId4">
            <a:extLst>
              <a:ext uri="{28A0092B-C50C-407E-A947-70E740481C1C}">
                <a14:useLocalDpi xmlns:a14="http://schemas.microsoft.com/office/drawing/2010/main" val="0"/>
              </a:ext>
            </a:extLst>
          </a:blip>
          <a:srcRect r="48899"/>
          <a:stretch/>
        </p:blipFill>
        <p:spPr>
          <a:xfrm>
            <a:off x="6526902" y="4070996"/>
            <a:ext cx="4114800" cy="2107674"/>
          </a:xfrm>
          <a:prstGeom prst="rect">
            <a:avLst/>
          </a:prstGeom>
        </p:spPr>
      </p:pic>
      <p:sp>
        <p:nvSpPr>
          <p:cNvPr id="15" name="TextBox 14">
            <a:extLst>
              <a:ext uri="{FF2B5EF4-FFF2-40B4-BE49-F238E27FC236}">
                <a16:creationId xmlns:a16="http://schemas.microsoft.com/office/drawing/2014/main" id="{45B02F3E-A411-71C7-AB2C-0794394E8BD9}"/>
              </a:ext>
            </a:extLst>
          </p:cNvPr>
          <p:cNvSpPr txBox="1"/>
          <p:nvPr/>
        </p:nvSpPr>
        <p:spPr>
          <a:xfrm>
            <a:off x="10061196" y="6047865"/>
            <a:ext cx="1582724" cy="261610"/>
          </a:xfrm>
          <a:prstGeom prst="rect">
            <a:avLst/>
          </a:prstGeom>
          <a:noFill/>
        </p:spPr>
        <p:txBody>
          <a:bodyPr wrap="square" rtlCol="0">
            <a:spAutoFit/>
          </a:bodyPr>
          <a:lstStyle/>
          <a:p>
            <a:r>
              <a:rPr lang="en-GB" sz="1100" dirty="0">
                <a:solidFill>
                  <a:srgbClr val="045953"/>
                </a:solidFill>
              </a:rPr>
              <a:t>(Levy et al., 2022)</a:t>
            </a:r>
          </a:p>
        </p:txBody>
      </p:sp>
      <p:pic>
        <p:nvPicPr>
          <p:cNvPr id="16" name="Picture 15" descr="Map&#10;&#10;Description automatically generated">
            <a:extLst>
              <a:ext uri="{FF2B5EF4-FFF2-40B4-BE49-F238E27FC236}">
                <a16:creationId xmlns:a16="http://schemas.microsoft.com/office/drawing/2014/main" id="{A25015EC-3017-A202-7178-08923692B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22" y="1494643"/>
            <a:ext cx="3497070" cy="4659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ownload emission maps - NAEI, UK">
            <a:extLst>
              <a:ext uri="{FF2B5EF4-FFF2-40B4-BE49-F238E27FC236}">
                <a16:creationId xmlns:a16="http://schemas.microsoft.com/office/drawing/2014/main" id="{CC6C56E3-5BF2-5BFB-6130-795ABA9FE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092" y="1554304"/>
            <a:ext cx="2569702" cy="46331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A83A8F1-E016-8928-CA6C-E4E843B16629}"/>
              </a:ext>
            </a:extLst>
          </p:cNvPr>
          <p:cNvSpPr txBox="1"/>
          <p:nvPr/>
        </p:nvSpPr>
        <p:spPr>
          <a:xfrm>
            <a:off x="1816270" y="1032468"/>
            <a:ext cx="3514659" cy="461665"/>
          </a:xfrm>
          <a:prstGeom prst="rect">
            <a:avLst/>
          </a:prstGeom>
          <a:noFill/>
        </p:spPr>
        <p:txBody>
          <a:bodyPr wrap="square">
            <a:spAutoFit/>
          </a:bodyPr>
          <a:lstStyle/>
          <a:p>
            <a:r>
              <a:rPr lang="en-GB" sz="2400" b="1" dirty="0">
                <a:solidFill>
                  <a:srgbClr val="045953"/>
                </a:solidFill>
              </a:rPr>
              <a:t>Atmospheric pollutants </a:t>
            </a:r>
          </a:p>
        </p:txBody>
      </p:sp>
    </p:spTree>
    <p:extLst>
      <p:ext uri="{BB962C8B-B14F-4D97-AF65-F5344CB8AC3E}">
        <p14:creationId xmlns:p14="http://schemas.microsoft.com/office/powerpoint/2010/main" val="39588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4210-F115-D1D0-04EE-641F81A5FBDF}"/>
              </a:ext>
            </a:extLst>
          </p:cNvPr>
          <p:cNvSpPr>
            <a:spLocks noGrp="1"/>
          </p:cNvSpPr>
          <p:nvPr>
            <p:ph type="title"/>
          </p:nvPr>
        </p:nvSpPr>
        <p:spPr/>
        <p:txBody>
          <a:bodyPr/>
          <a:lstStyle/>
          <a:p>
            <a:r>
              <a:rPr lang="en-GB" dirty="0"/>
              <a:t>Sampling from the “truth”</a:t>
            </a:r>
          </a:p>
        </p:txBody>
      </p:sp>
      <p:sp>
        <p:nvSpPr>
          <p:cNvPr id="4" name="Slide Number Placeholder 3">
            <a:extLst>
              <a:ext uri="{FF2B5EF4-FFF2-40B4-BE49-F238E27FC236}">
                <a16:creationId xmlns:a16="http://schemas.microsoft.com/office/drawing/2014/main" id="{AD5E71C0-E597-D6FC-60D3-DFC65CB4ECAD}"/>
              </a:ext>
            </a:extLst>
          </p:cNvPr>
          <p:cNvSpPr>
            <a:spLocks noGrp="1"/>
          </p:cNvSpPr>
          <p:nvPr>
            <p:ph type="sldNum" sz="quarter" idx="12"/>
          </p:nvPr>
        </p:nvSpPr>
        <p:spPr/>
        <p:txBody>
          <a:bodyPr/>
          <a:lstStyle/>
          <a:p>
            <a:fld id="{E99AA00D-7603-4B75-A4E2-C79C360F7CB4}" type="slidenum">
              <a:rPr lang="en-GB" smtClean="0"/>
              <a:t>20</a:t>
            </a:fld>
            <a:endParaRPr lang="en-GB" dirty="0"/>
          </a:p>
        </p:txBody>
      </p:sp>
      <p:sp>
        <p:nvSpPr>
          <p:cNvPr id="10" name="Date Placeholder 9">
            <a:extLst>
              <a:ext uri="{FF2B5EF4-FFF2-40B4-BE49-F238E27FC236}">
                <a16:creationId xmlns:a16="http://schemas.microsoft.com/office/drawing/2014/main" id="{89045032-73F8-3870-C43B-A8CA4F962689}"/>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1" name="Content Placeholder 10">
            <a:extLst>
              <a:ext uri="{FF2B5EF4-FFF2-40B4-BE49-F238E27FC236}">
                <a16:creationId xmlns:a16="http://schemas.microsoft.com/office/drawing/2014/main" id="{88FA02F1-A39E-8587-54A5-B4B7108251C2}"/>
              </a:ext>
            </a:extLst>
          </p:cNvPr>
          <p:cNvSpPr>
            <a:spLocks noGrp="1"/>
          </p:cNvSpPr>
          <p:nvPr>
            <p:ph sz="quarter" idx="18"/>
          </p:nvPr>
        </p:nvSpPr>
        <p:spPr>
          <a:xfrm>
            <a:off x="374352" y="1271414"/>
            <a:ext cx="5872832" cy="4695629"/>
          </a:xfrm>
        </p:spPr>
        <p:txBody>
          <a:bodyPr>
            <a:normAutofit/>
          </a:bodyPr>
          <a:lstStyle/>
          <a:p>
            <a:pPr marL="0" indent="0">
              <a:buNone/>
            </a:pPr>
            <a:r>
              <a:rPr lang="en-GB" dirty="0">
                <a:solidFill>
                  <a:srgbClr val="045953"/>
                </a:solidFill>
              </a:rPr>
              <a:t>Three types of sampling designs </a:t>
            </a:r>
          </a:p>
          <a:p>
            <a:pPr marL="514350" indent="-514350">
              <a:buAutoNum type="arabicPeriod"/>
            </a:pPr>
            <a:r>
              <a:rPr lang="en-GB" dirty="0">
                <a:solidFill>
                  <a:srgbClr val="045953"/>
                </a:solidFill>
              </a:rPr>
              <a:t>Random sampling where pixels are randomly selected</a:t>
            </a:r>
          </a:p>
          <a:p>
            <a:pPr marL="514350" indent="-514350">
              <a:buAutoNum type="arabicPeriod"/>
            </a:pPr>
            <a:r>
              <a:rPr lang="en-GB" dirty="0">
                <a:solidFill>
                  <a:srgbClr val="045953"/>
                </a:solidFill>
              </a:rPr>
              <a:t> A "spatially balanced" design, which changes the inclusion probabilities to try to avoid clustering of samples</a:t>
            </a:r>
          </a:p>
          <a:p>
            <a:pPr marL="514350" indent="-514350">
              <a:buFont typeface="Wingdings" panose="05000000000000000000" pitchFamily="2" charset="2"/>
              <a:buAutoNum type="arabicPeriod"/>
            </a:pPr>
            <a:r>
              <a:rPr lang="en-GB" dirty="0">
                <a:solidFill>
                  <a:srgbClr val="045953"/>
                </a:solidFill>
              </a:rPr>
              <a:t>A regular grid </a:t>
            </a:r>
          </a:p>
          <a:p>
            <a:pPr marL="0" indent="0">
              <a:buNone/>
            </a:pPr>
            <a:endParaRPr lang="en-GB" dirty="0">
              <a:solidFill>
                <a:srgbClr val="045953"/>
              </a:solidFill>
            </a:endParaRPr>
          </a:p>
        </p:txBody>
      </p:sp>
      <p:grpSp>
        <p:nvGrpSpPr>
          <p:cNvPr id="20" name="Group 19">
            <a:extLst>
              <a:ext uri="{FF2B5EF4-FFF2-40B4-BE49-F238E27FC236}">
                <a16:creationId xmlns:a16="http://schemas.microsoft.com/office/drawing/2014/main" id="{498DC29D-329C-F1AB-E0FA-8948FDA4D8D2}"/>
              </a:ext>
            </a:extLst>
          </p:cNvPr>
          <p:cNvGrpSpPr/>
          <p:nvPr/>
        </p:nvGrpSpPr>
        <p:grpSpPr>
          <a:xfrm>
            <a:off x="6636940" y="1271415"/>
            <a:ext cx="307777" cy="4881646"/>
            <a:chOff x="6636940" y="1271415"/>
            <a:chExt cx="307777" cy="4881646"/>
          </a:xfrm>
        </p:grpSpPr>
        <p:sp>
          <p:nvSpPr>
            <p:cNvPr id="16" name="TextBox 15">
              <a:extLst>
                <a:ext uri="{FF2B5EF4-FFF2-40B4-BE49-F238E27FC236}">
                  <a16:creationId xmlns:a16="http://schemas.microsoft.com/office/drawing/2014/main" id="{D98A645A-F802-EEC5-45B5-62F06E575ACC}"/>
                </a:ext>
              </a:extLst>
            </p:cNvPr>
            <p:cNvSpPr txBox="1"/>
            <p:nvPr/>
          </p:nvSpPr>
          <p:spPr>
            <a:xfrm rot="16200000">
              <a:off x="6287404" y="1620951"/>
              <a:ext cx="1006850" cy="307777"/>
            </a:xfrm>
            <a:prstGeom prst="rect">
              <a:avLst/>
            </a:prstGeom>
            <a:noFill/>
          </p:spPr>
          <p:txBody>
            <a:bodyPr wrap="square" rtlCol="0">
              <a:spAutoFit/>
            </a:bodyPr>
            <a:lstStyle/>
            <a:p>
              <a:r>
                <a:rPr lang="en-GB" sz="1400" dirty="0">
                  <a:solidFill>
                    <a:srgbClr val="045953"/>
                  </a:solidFill>
                </a:rPr>
                <a:t>Random</a:t>
              </a:r>
            </a:p>
          </p:txBody>
        </p:sp>
        <p:sp>
          <p:nvSpPr>
            <p:cNvPr id="18" name="TextBox 17">
              <a:extLst>
                <a:ext uri="{FF2B5EF4-FFF2-40B4-BE49-F238E27FC236}">
                  <a16:creationId xmlns:a16="http://schemas.microsoft.com/office/drawing/2014/main" id="{84E8054F-D03D-98A0-FE77-7539F4A78412}"/>
                </a:ext>
              </a:extLst>
            </p:cNvPr>
            <p:cNvSpPr txBox="1"/>
            <p:nvPr/>
          </p:nvSpPr>
          <p:spPr>
            <a:xfrm rot="16200000">
              <a:off x="6287404" y="3659993"/>
              <a:ext cx="1006850" cy="307777"/>
            </a:xfrm>
            <a:prstGeom prst="rect">
              <a:avLst/>
            </a:prstGeom>
            <a:noFill/>
          </p:spPr>
          <p:txBody>
            <a:bodyPr wrap="square" rtlCol="0">
              <a:spAutoFit/>
            </a:bodyPr>
            <a:lstStyle/>
            <a:p>
              <a:r>
                <a:rPr lang="en-GB" sz="1400" dirty="0">
                  <a:solidFill>
                    <a:srgbClr val="045953"/>
                  </a:solidFill>
                </a:rPr>
                <a:t>Balanced</a:t>
              </a:r>
            </a:p>
          </p:txBody>
        </p:sp>
        <p:sp>
          <p:nvSpPr>
            <p:cNvPr id="19" name="TextBox 18">
              <a:extLst>
                <a:ext uri="{FF2B5EF4-FFF2-40B4-BE49-F238E27FC236}">
                  <a16:creationId xmlns:a16="http://schemas.microsoft.com/office/drawing/2014/main" id="{D4399A5C-A6AC-5E80-32C3-BC8BBC56DB1E}"/>
                </a:ext>
              </a:extLst>
            </p:cNvPr>
            <p:cNvSpPr txBox="1"/>
            <p:nvPr/>
          </p:nvSpPr>
          <p:spPr>
            <a:xfrm rot="16200000">
              <a:off x="6287404" y="5495747"/>
              <a:ext cx="1006850" cy="307777"/>
            </a:xfrm>
            <a:prstGeom prst="rect">
              <a:avLst/>
            </a:prstGeom>
            <a:noFill/>
          </p:spPr>
          <p:txBody>
            <a:bodyPr wrap="square" rtlCol="0">
              <a:spAutoFit/>
            </a:bodyPr>
            <a:lstStyle/>
            <a:p>
              <a:r>
                <a:rPr lang="en-GB" sz="1400" dirty="0">
                  <a:solidFill>
                    <a:srgbClr val="045953"/>
                  </a:solidFill>
                </a:rPr>
                <a:t>Regular</a:t>
              </a:r>
            </a:p>
          </p:txBody>
        </p:sp>
      </p:grpSp>
      <p:sp>
        <p:nvSpPr>
          <p:cNvPr id="21" name="Footer Placeholder 2">
            <a:extLst>
              <a:ext uri="{FF2B5EF4-FFF2-40B4-BE49-F238E27FC236}">
                <a16:creationId xmlns:a16="http://schemas.microsoft.com/office/drawing/2014/main" id="{059ECBC1-813C-A857-F47C-AEC860DDF3C1}"/>
              </a:ext>
            </a:extLst>
          </p:cNvPr>
          <p:cNvSpPr>
            <a:spLocks noGrp="1"/>
          </p:cNvSpPr>
          <p:nvPr>
            <p:ph type="ftr" sz="quarter" idx="11"/>
          </p:nvPr>
        </p:nvSpPr>
        <p:spPr>
          <a:xfrm>
            <a:off x="4038600" y="6356350"/>
            <a:ext cx="2906118" cy="365125"/>
          </a:xfrm>
        </p:spPr>
        <p:txBody>
          <a:bodyPr/>
          <a:lstStyle/>
          <a:p>
            <a:r>
              <a:rPr lang="en-GB" dirty="0"/>
              <a:t>Simulate </a:t>
            </a:r>
            <a:r>
              <a:rPr lang="en-GB" dirty="0" err="1"/>
              <a:t>spatio</a:t>
            </a:r>
            <a:r>
              <a:rPr lang="en-GB" dirty="0"/>
              <a:t>-temporal data using ASCOT</a:t>
            </a:r>
          </a:p>
        </p:txBody>
      </p:sp>
      <p:pic>
        <p:nvPicPr>
          <p:cNvPr id="5" name="Picture 4">
            <a:extLst>
              <a:ext uri="{FF2B5EF4-FFF2-40B4-BE49-F238E27FC236}">
                <a16:creationId xmlns:a16="http://schemas.microsoft.com/office/drawing/2014/main" id="{207A8433-226C-366D-9BE4-BBD3D9F097E1}"/>
              </a:ext>
            </a:extLst>
          </p:cNvPr>
          <p:cNvPicPr>
            <a:picLocks noChangeAspect="1"/>
          </p:cNvPicPr>
          <p:nvPr/>
        </p:nvPicPr>
        <p:blipFill rotWithShape="1">
          <a:blip r:embed="rId2"/>
          <a:srcRect l="15528" r="16181"/>
          <a:stretch/>
        </p:blipFill>
        <p:spPr>
          <a:xfrm>
            <a:off x="6944718" y="1101394"/>
            <a:ext cx="4361162" cy="5756606"/>
          </a:xfrm>
          <a:prstGeom prst="rect">
            <a:avLst/>
          </a:prstGeom>
        </p:spPr>
      </p:pic>
    </p:spTree>
    <p:extLst>
      <p:ext uri="{BB962C8B-B14F-4D97-AF65-F5344CB8AC3E}">
        <p14:creationId xmlns:p14="http://schemas.microsoft.com/office/powerpoint/2010/main" val="56669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8631FA-0179-8AAE-A4F6-19E58769AF8B}"/>
              </a:ext>
            </a:extLst>
          </p:cNvPr>
          <p:cNvPicPr>
            <a:picLocks noChangeAspect="1"/>
          </p:cNvPicPr>
          <p:nvPr/>
        </p:nvPicPr>
        <p:blipFill rotWithShape="1">
          <a:blip r:embed="rId2"/>
          <a:srcRect l="13630" r="13579"/>
          <a:stretch/>
        </p:blipFill>
        <p:spPr>
          <a:xfrm>
            <a:off x="6965004" y="1502787"/>
            <a:ext cx="4282098" cy="4742372"/>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21</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541F1986-5294-2FD3-05D9-784B710EF057}"/>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7" name="TextBox 6">
            <a:extLst>
              <a:ext uri="{FF2B5EF4-FFF2-40B4-BE49-F238E27FC236}">
                <a16:creationId xmlns:a16="http://schemas.microsoft.com/office/drawing/2014/main" id="{8237E26A-85A4-D5BF-AAF5-EE35A3B0C0A7}"/>
              </a:ext>
            </a:extLst>
          </p:cNvPr>
          <p:cNvSpPr txBox="1"/>
          <p:nvPr/>
        </p:nvSpPr>
        <p:spPr>
          <a:xfrm>
            <a:off x="94702" y="1022649"/>
            <a:ext cx="7201846" cy="2062103"/>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spTree>
    <p:extLst>
      <p:ext uri="{BB962C8B-B14F-4D97-AF65-F5344CB8AC3E}">
        <p14:creationId xmlns:p14="http://schemas.microsoft.com/office/powerpoint/2010/main" val="245845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8631FA-0179-8AAE-A4F6-19E58769AF8B}"/>
              </a:ext>
            </a:extLst>
          </p:cNvPr>
          <p:cNvPicPr>
            <a:picLocks noChangeAspect="1"/>
          </p:cNvPicPr>
          <p:nvPr/>
        </p:nvPicPr>
        <p:blipFill rotWithShape="1">
          <a:blip r:embed="rId2"/>
          <a:srcRect l="13630" r="13579"/>
          <a:stretch/>
        </p:blipFill>
        <p:spPr>
          <a:xfrm>
            <a:off x="6965004" y="1502787"/>
            <a:ext cx="4282098" cy="4742372"/>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22</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541F1986-5294-2FD3-05D9-784B710EF057}"/>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7" name="TextBox 6">
            <a:extLst>
              <a:ext uri="{FF2B5EF4-FFF2-40B4-BE49-F238E27FC236}">
                <a16:creationId xmlns:a16="http://schemas.microsoft.com/office/drawing/2014/main" id="{8237E26A-85A4-D5BF-AAF5-EE35A3B0C0A7}"/>
              </a:ext>
            </a:extLst>
          </p:cNvPr>
          <p:cNvSpPr txBox="1"/>
          <p:nvPr/>
        </p:nvSpPr>
        <p:spPr>
          <a:xfrm>
            <a:off x="94702" y="1022649"/>
            <a:ext cx="7201846" cy="2062103"/>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3" name="Picture 2">
            <a:extLst>
              <a:ext uri="{FF2B5EF4-FFF2-40B4-BE49-F238E27FC236}">
                <a16:creationId xmlns:a16="http://schemas.microsoft.com/office/drawing/2014/main" id="{E1BF7F7C-5DC9-1BC7-84FE-372D89BD7A8B}"/>
              </a:ext>
            </a:extLst>
          </p:cNvPr>
          <p:cNvPicPr>
            <a:picLocks noChangeAspect="1"/>
          </p:cNvPicPr>
          <p:nvPr/>
        </p:nvPicPr>
        <p:blipFill>
          <a:blip r:embed="rId3"/>
          <a:stretch>
            <a:fillRect/>
          </a:stretch>
        </p:blipFill>
        <p:spPr>
          <a:xfrm>
            <a:off x="300847" y="2763911"/>
            <a:ext cx="3249392" cy="3313284"/>
          </a:xfrm>
          <a:prstGeom prst="rect">
            <a:avLst/>
          </a:prstGeom>
        </p:spPr>
      </p:pic>
    </p:spTree>
    <p:extLst>
      <p:ext uri="{BB962C8B-B14F-4D97-AF65-F5344CB8AC3E}">
        <p14:creationId xmlns:p14="http://schemas.microsoft.com/office/powerpoint/2010/main" val="130687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8631FA-0179-8AAE-A4F6-19E58769AF8B}"/>
              </a:ext>
            </a:extLst>
          </p:cNvPr>
          <p:cNvPicPr>
            <a:picLocks noChangeAspect="1"/>
          </p:cNvPicPr>
          <p:nvPr/>
        </p:nvPicPr>
        <p:blipFill rotWithShape="1">
          <a:blip r:embed="rId2"/>
          <a:srcRect l="13630" r="13579"/>
          <a:stretch/>
        </p:blipFill>
        <p:spPr>
          <a:xfrm>
            <a:off x="6965004" y="1502787"/>
            <a:ext cx="4282098" cy="4742372"/>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23</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541F1986-5294-2FD3-05D9-784B710EF057}"/>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7" name="TextBox 6">
            <a:extLst>
              <a:ext uri="{FF2B5EF4-FFF2-40B4-BE49-F238E27FC236}">
                <a16:creationId xmlns:a16="http://schemas.microsoft.com/office/drawing/2014/main" id="{8237E26A-85A4-D5BF-AAF5-EE35A3B0C0A7}"/>
              </a:ext>
            </a:extLst>
          </p:cNvPr>
          <p:cNvSpPr txBox="1"/>
          <p:nvPr/>
        </p:nvSpPr>
        <p:spPr>
          <a:xfrm>
            <a:off x="94702" y="1022649"/>
            <a:ext cx="7201846" cy="2062103"/>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3" name="Picture 2">
            <a:extLst>
              <a:ext uri="{FF2B5EF4-FFF2-40B4-BE49-F238E27FC236}">
                <a16:creationId xmlns:a16="http://schemas.microsoft.com/office/drawing/2014/main" id="{E1BF7F7C-5DC9-1BC7-84FE-372D89BD7A8B}"/>
              </a:ext>
            </a:extLst>
          </p:cNvPr>
          <p:cNvPicPr>
            <a:picLocks noChangeAspect="1"/>
          </p:cNvPicPr>
          <p:nvPr/>
        </p:nvPicPr>
        <p:blipFill>
          <a:blip r:embed="rId3"/>
          <a:stretch>
            <a:fillRect/>
          </a:stretch>
        </p:blipFill>
        <p:spPr>
          <a:xfrm>
            <a:off x="300847" y="2763911"/>
            <a:ext cx="3249392" cy="3313284"/>
          </a:xfrm>
          <a:prstGeom prst="rect">
            <a:avLst/>
          </a:prstGeom>
        </p:spPr>
      </p:pic>
      <p:sp>
        <p:nvSpPr>
          <p:cNvPr id="5" name="Rectangle 4">
            <a:extLst>
              <a:ext uri="{FF2B5EF4-FFF2-40B4-BE49-F238E27FC236}">
                <a16:creationId xmlns:a16="http://schemas.microsoft.com/office/drawing/2014/main" id="{7C1C9A3C-5CFC-AA0F-CC0C-487CA77DDBFF}"/>
              </a:ext>
            </a:extLst>
          </p:cNvPr>
          <p:cNvSpPr/>
          <p:nvPr/>
        </p:nvSpPr>
        <p:spPr>
          <a:xfrm>
            <a:off x="1944998" y="2993343"/>
            <a:ext cx="693518" cy="234101"/>
          </a:xfrm>
          <a:prstGeom prst="rect">
            <a:avLst/>
          </a:prstGeom>
          <a:noFill/>
          <a:ln w="28575">
            <a:solidFill>
              <a:srgbClr val="04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527C9074-1E59-6D44-69AA-B9A367C8E8B6}"/>
              </a:ext>
            </a:extLst>
          </p:cNvPr>
          <p:cNvCxnSpPr>
            <a:cxnSpLocks/>
          </p:cNvCxnSpPr>
          <p:nvPr/>
        </p:nvCxnSpPr>
        <p:spPr>
          <a:xfrm flipH="1">
            <a:off x="2638516" y="3094011"/>
            <a:ext cx="1040235" cy="0"/>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D960E3-7893-EF0C-A5E8-38EB02A7C7C2}"/>
              </a:ext>
            </a:extLst>
          </p:cNvPr>
          <p:cNvSpPr txBox="1"/>
          <p:nvPr/>
        </p:nvSpPr>
        <p:spPr>
          <a:xfrm>
            <a:off x="3686366" y="2792364"/>
            <a:ext cx="1258350" cy="584775"/>
          </a:xfrm>
          <a:prstGeom prst="rect">
            <a:avLst/>
          </a:prstGeom>
          <a:noFill/>
        </p:spPr>
        <p:txBody>
          <a:bodyPr wrap="square" rtlCol="0">
            <a:spAutoFit/>
          </a:bodyPr>
          <a:lstStyle/>
          <a:p>
            <a:r>
              <a:rPr lang="en-GB" sz="1600" dirty="0">
                <a:solidFill>
                  <a:srgbClr val="045953"/>
                </a:solidFill>
              </a:rPr>
              <a:t>“True” </a:t>
            </a:r>
          </a:p>
          <a:p>
            <a:r>
              <a:rPr lang="en-GB" sz="1600" dirty="0">
                <a:solidFill>
                  <a:srgbClr val="045953"/>
                </a:solidFill>
              </a:rPr>
              <a:t>value</a:t>
            </a:r>
          </a:p>
        </p:txBody>
      </p:sp>
    </p:spTree>
    <p:extLst>
      <p:ext uri="{BB962C8B-B14F-4D97-AF65-F5344CB8AC3E}">
        <p14:creationId xmlns:p14="http://schemas.microsoft.com/office/powerpoint/2010/main" val="30987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8631FA-0179-8AAE-A4F6-19E58769AF8B}"/>
              </a:ext>
            </a:extLst>
          </p:cNvPr>
          <p:cNvPicPr>
            <a:picLocks noChangeAspect="1"/>
          </p:cNvPicPr>
          <p:nvPr/>
        </p:nvPicPr>
        <p:blipFill rotWithShape="1">
          <a:blip r:embed="rId2"/>
          <a:srcRect l="13630" r="13579"/>
          <a:stretch/>
        </p:blipFill>
        <p:spPr>
          <a:xfrm>
            <a:off x="6965004" y="1502787"/>
            <a:ext cx="4282098" cy="4742372"/>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24</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Footer Placeholder 2">
            <a:extLst>
              <a:ext uri="{FF2B5EF4-FFF2-40B4-BE49-F238E27FC236}">
                <a16:creationId xmlns:a16="http://schemas.microsoft.com/office/drawing/2014/main" id="{541F1986-5294-2FD3-05D9-784B710EF057}"/>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7" name="TextBox 6">
            <a:extLst>
              <a:ext uri="{FF2B5EF4-FFF2-40B4-BE49-F238E27FC236}">
                <a16:creationId xmlns:a16="http://schemas.microsoft.com/office/drawing/2014/main" id="{8237E26A-85A4-D5BF-AAF5-EE35A3B0C0A7}"/>
              </a:ext>
            </a:extLst>
          </p:cNvPr>
          <p:cNvSpPr txBox="1"/>
          <p:nvPr/>
        </p:nvSpPr>
        <p:spPr>
          <a:xfrm>
            <a:off x="94702" y="1022649"/>
            <a:ext cx="7201846" cy="2062103"/>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i="0" u="none" strike="noStrike" kern="1200" cap="none" spc="0" normalizeH="0" baseline="0" noProof="0" dirty="0">
                <a:ln>
                  <a:noFill/>
                </a:ln>
                <a:solidFill>
                  <a:prstClr val="black"/>
                </a:solidFill>
                <a:effectLst/>
                <a:uLnTx/>
                <a:uFillTx/>
                <a:latin typeface="Courier"/>
                <a:ea typeface="+mn-ea"/>
                <a:cs typeface="+mn-cs"/>
              </a:rPr>
              <a:t> </a:t>
            </a:r>
            <a:r>
              <a:rPr kumimoji="0" lang="en-GB" sz="160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3" name="Picture 2">
            <a:extLst>
              <a:ext uri="{FF2B5EF4-FFF2-40B4-BE49-F238E27FC236}">
                <a16:creationId xmlns:a16="http://schemas.microsoft.com/office/drawing/2014/main" id="{E1BF7F7C-5DC9-1BC7-84FE-372D89BD7A8B}"/>
              </a:ext>
            </a:extLst>
          </p:cNvPr>
          <p:cNvPicPr>
            <a:picLocks noChangeAspect="1"/>
          </p:cNvPicPr>
          <p:nvPr/>
        </p:nvPicPr>
        <p:blipFill>
          <a:blip r:embed="rId3"/>
          <a:stretch>
            <a:fillRect/>
          </a:stretch>
        </p:blipFill>
        <p:spPr>
          <a:xfrm>
            <a:off x="300847" y="2763911"/>
            <a:ext cx="3249392" cy="3313284"/>
          </a:xfrm>
          <a:prstGeom prst="rect">
            <a:avLst/>
          </a:prstGeom>
        </p:spPr>
      </p:pic>
      <p:sp>
        <p:nvSpPr>
          <p:cNvPr id="5" name="Rectangle 4">
            <a:extLst>
              <a:ext uri="{FF2B5EF4-FFF2-40B4-BE49-F238E27FC236}">
                <a16:creationId xmlns:a16="http://schemas.microsoft.com/office/drawing/2014/main" id="{7C1C9A3C-5CFC-AA0F-CC0C-487CA77DDBFF}"/>
              </a:ext>
            </a:extLst>
          </p:cNvPr>
          <p:cNvSpPr/>
          <p:nvPr/>
        </p:nvSpPr>
        <p:spPr>
          <a:xfrm>
            <a:off x="2836335" y="3001473"/>
            <a:ext cx="693518" cy="234101"/>
          </a:xfrm>
          <a:prstGeom prst="rect">
            <a:avLst/>
          </a:prstGeom>
          <a:noFill/>
          <a:ln w="28575">
            <a:solidFill>
              <a:srgbClr val="04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527C9074-1E59-6D44-69AA-B9A367C8E8B6}"/>
              </a:ext>
            </a:extLst>
          </p:cNvPr>
          <p:cNvCxnSpPr>
            <a:cxnSpLocks/>
            <a:stCxn id="8" idx="1"/>
            <a:endCxn id="5" idx="3"/>
          </p:cNvCxnSpPr>
          <p:nvPr/>
        </p:nvCxnSpPr>
        <p:spPr>
          <a:xfrm flipH="1">
            <a:off x="3529853" y="3118524"/>
            <a:ext cx="508747" cy="0"/>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D960E3-7893-EF0C-A5E8-38EB02A7C7C2}"/>
              </a:ext>
            </a:extLst>
          </p:cNvPr>
          <p:cNvSpPr txBox="1"/>
          <p:nvPr/>
        </p:nvSpPr>
        <p:spPr>
          <a:xfrm>
            <a:off x="4038600" y="2826136"/>
            <a:ext cx="1258350" cy="584775"/>
          </a:xfrm>
          <a:prstGeom prst="rect">
            <a:avLst/>
          </a:prstGeom>
          <a:noFill/>
        </p:spPr>
        <p:txBody>
          <a:bodyPr wrap="square" rtlCol="0">
            <a:spAutoFit/>
          </a:bodyPr>
          <a:lstStyle/>
          <a:p>
            <a:r>
              <a:rPr lang="en-GB" sz="1600" dirty="0">
                <a:solidFill>
                  <a:srgbClr val="045953"/>
                </a:solidFill>
              </a:rPr>
              <a:t>Sampled</a:t>
            </a:r>
          </a:p>
          <a:p>
            <a:r>
              <a:rPr lang="en-GB" sz="1600" dirty="0">
                <a:solidFill>
                  <a:srgbClr val="045953"/>
                </a:solidFill>
              </a:rPr>
              <a:t>value</a:t>
            </a:r>
          </a:p>
        </p:txBody>
      </p:sp>
    </p:spTree>
    <p:extLst>
      <p:ext uri="{BB962C8B-B14F-4D97-AF65-F5344CB8AC3E}">
        <p14:creationId xmlns:p14="http://schemas.microsoft.com/office/powerpoint/2010/main" val="352522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0B8F29-1242-C160-5B58-69145136A105}"/>
              </a:ext>
            </a:extLst>
          </p:cNvPr>
          <p:cNvPicPr>
            <a:picLocks noChangeAspect="1"/>
          </p:cNvPicPr>
          <p:nvPr/>
        </p:nvPicPr>
        <p:blipFill rotWithShape="1">
          <a:blip r:embed="rId2"/>
          <a:srcRect l="12106" r="12557"/>
          <a:stretch/>
        </p:blipFill>
        <p:spPr>
          <a:xfrm>
            <a:off x="6777331" y="1469351"/>
            <a:ext cx="4516482" cy="4832947"/>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25</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3" name="TextBox 2">
            <a:extLst>
              <a:ext uri="{FF2B5EF4-FFF2-40B4-BE49-F238E27FC236}">
                <a16:creationId xmlns:a16="http://schemas.microsoft.com/office/drawing/2014/main" id="{D29AC2D4-3FF0-2854-B7D3-0D0DF05FE8A5}"/>
              </a:ext>
            </a:extLst>
          </p:cNvPr>
          <p:cNvSpPr txBox="1"/>
          <p:nvPr/>
        </p:nvSpPr>
        <p:spPr>
          <a:xfrm>
            <a:off x="0" y="1071287"/>
            <a:ext cx="7201846" cy="2062103"/>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#balanced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880000"/>
                </a:solidFill>
                <a:effectLst/>
                <a:uLnTx/>
                <a:uFillTx/>
                <a:latin typeface="Courier"/>
                <a:ea typeface="+mn-ea"/>
                <a:cs typeface="+mn-cs"/>
              </a:rPr>
              <a:t>TRUE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spTree>
    <p:extLst>
      <p:ext uri="{BB962C8B-B14F-4D97-AF65-F5344CB8AC3E}">
        <p14:creationId xmlns:p14="http://schemas.microsoft.com/office/powerpoint/2010/main" val="422791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41B87B-D2A1-FF47-1336-2B260F36BEE7}"/>
              </a:ext>
            </a:extLst>
          </p:cNvPr>
          <p:cNvPicPr>
            <a:picLocks noChangeAspect="1"/>
          </p:cNvPicPr>
          <p:nvPr/>
        </p:nvPicPr>
        <p:blipFill rotWithShape="1">
          <a:blip r:embed="rId2"/>
          <a:srcRect l="12783" r="11926"/>
          <a:stretch/>
        </p:blipFill>
        <p:spPr>
          <a:xfrm>
            <a:off x="6776888" y="1468877"/>
            <a:ext cx="4506276" cy="4824919"/>
          </a:xfrm>
          <a:prstGeom prst="rect">
            <a:avLst/>
          </a:prstGeom>
        </p:spPr>
      </p:pic>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Point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26</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3" name="TextBox 2">
            <a:extLst>
              <a:ext uri="{FF2B5EF4-FFF2-40B4-BE49-F238E27FC236}">
                <a16:creationId xmlns:a16="http://schemas.microsoft.com/office/drawing/2014/main" id="{D29AC2D4-3FF0-2854-B7D3-0D0DF05FE8A5}"/>
              </a:ext>
            </a:extLst>
          </p:cNvPr>
          <p:cNvSpPr txBox="1"/>
          <p:nvPr/>
        </p:nvSpPr>
        <p:spPr>
          <a:xfrm>
            <a:off x="0" y="1021472"/>
            <a:ext cx="7201846" cy="1815882"/>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point_sample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sample_area_pointily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 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lang="en-GB" sz="1600" dirty="0">
                <a:solidFill>
                  <a:prstClr val="black"/>
                </a:solidFill>
                <a:latin typeface="Courier"/>
              </a:rPr>
              <a:t>,</a:t>
            </a:r>
          </a:p>
          <a:p>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880000"/>
                </a:solidFill>
                <a:effectLst/>
                <a:uLnTx/>
                <a:uFillTx/>
                <a:latin typeface="Courier"/>
                <a:ea typeface="+mn-ea"/>
                <a:cs typeface="+mn-cs"/>
              </a:rPr>
              <a:t>TRUE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spTree>
    <p:extLst>
      <p:ext uri="{BB962C8B-B14F-4D97-AF65-F5344CB8AC3E}">
        <p14:creationId xmlns:p14="http://schemas.microsoft.com/office/powerpoint/2010/main" val="20545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27</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996870"/>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lang="en-GB" sz="1600" b="1" dirty="0">
                <a:solidFill>
                  <a:prstClr val="black"/>
                </a:solidFill>
                <a:latin typeface="Courier"/>
              </a:rPr>
              <a:t>2</a:t>
            </a:r>
            <a:r>
              <a:rPr kumimoji="0" lang="en-GB" sz="1600" b="1" i="0" u="none" strike="noStrike" kern="1200" cap="none" spc="0" normalizeH="0" baseline="0" noProof="0" dirty="0">
                <a:ln>
                  <a:noFill/>
                </a:ln>
                <a:solidFill>
                  <a:prstClr val="black"/>
                </a:solidFill>
                <a:effectLst/>
                <a:uLnTx/>
                <a:uFillTx/>
                <a:latin typeface="Courier"/>
                <a:ea typeface="+mn-ea"/>
                <a:cs typeface="+mn-cs"/>
              </a:rPr>
              <a:t>,</a:t>
            </a:r>
          </a:p>
          <a:p>
            <a:r>
              <a:rPr lang="en-GB" sz="1600" b="1"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BA1DD1CD-0B2E-25AF-2D92-E329C6CB78D4}"/>
              </a:ext>
            </a:extLst>
          </p:cNvPr>
          <p:cNvPicPr>
            <a:picLocks noChangeAspect="1"/>
          </p:cNvPicPr>
          <p:nvPr/>
        </p:nvPicPr>
        <p:blipFill>
          <a:blip r:embed="rId2"/>
          <a:stretch>
            <a:fillRect/>
          </a:stretch>
        </p:blipFill>
        <p:spPr>
          <a:xfrm>
            <a:off x="6354026" y="1016325"/>
            <a:ext cx="4861031" cy="5258015"/>
          </a:xfrm>
          <a:prstGeom prst="rect">
            <a:avLst/>
          </a:prstGeom>
        </p:spPr>
      </p:pic>
    </p:spTree>
    <p:extLst>
      <p:ext uri="{BB962C8B-B14F-4D97-AF65-F5344CB8AC3E}">
        <p14:creationId xmlns:p14="http://schemas.microsoft.com/office/powerpoint/2010/main" val="106831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28</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996870"/>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lang="en-GB" sz="1600" b="1" dirty="0">
                <a:solidFill>
                  <a:prstClr val="black"/>
                </a:solidFill>
                <a:latin typeface="Courier"/>
              </a:rPr>
              <a:t>2</a:t>
            </a:r>
            <a:r>
              <a:rPr kumimoji="0" lang="en-GB" sz="1600" b="1" i="0" u="none" strike="noStrike" kern="1200" cap="none" spc="0" normalizeH="0" baseline="0" noProof="0" dirty="0">
                <a:ln>
                  <a:noFill/>
                </a:ln>
                <a:solidFill>
                  <a:prstClr val="black"/>
                </a:solidFill>
                <a:effectLst/>
                <a:uLnTx/>
                <a:uFillTx/>
                <a:latin typeface="Courier"/>
                <a:ea typeface="+mn-ea"/>
                <a:cs typeface="+mn-cs"/>
              </a:rPr>
              <a:t>,</a:t>
            </a:r>
          </a:p>
          <a:p>
            <a:r>
              <a:rPr lang="en-GB" sz="1600" b="1"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BA1DD1CD-0B2E-25AF-2D92-E329C6CB78D4}"/>
              </a:ext>
            </a:extLst>
          </p:cNvPr>
          <p:cNvPicPr>
            <a:picLocks noChangeAspect="1"/>
          </p:cNvPicPr>
          <p:nvPr/>
        </p:nvPicPr>
        <p:blipFill>
          <a:blip r:embed="rId2"/>
          <a:stretch>
            <a:fillRect/>
          </a:stretch>
        </p:blipFill>
        <p:spPr>
          <a:xfrm>
            <a:off x="6354026" y="1016325"/>
            <a:ext cx="4861031" cy="5258015"/>
          </a:xfrm>
          <a:prstGeom prst="rect">
            <a:avLst/>
          </a:prstGeom>
        </p:spPr>
      </p:pic>
      <p:sp>
        <p:nvSpPr>
          <p:cNvPr id="3" name="TextBox 2">
            <a:extLst>
              <a:ext uri="{FF2B5EF4-FFF2-40B4-BE49-F238E27FC236}">
                <a16:creationId xmlns:a16="http://schemas.microsoft.com/office/drawing/2014/main" id="{BE9C204F-E8A7-5279-AB9E-2B0286072E9E}"/>
              </a:ext>
            </a:extLst>
          </p:cNvPr>
          <p:cNvSpPr txBox="1"/>
          <p:nvPr/>
        </p:nvSpPr>
        <p:spPr>
          <a:xfrm>
            <a:off x="976943" y="4030392"/>
            <a:ext cx="5115633" cy="1477328"/>
          </a:xfrm>
          <a:prstGeom prst="rect">
            <a:avLst/>
          </a:prstGeom>
          <a:noFill/>
        </p:spPr>
        <p:txBody>
          <a:bodyPr wrap="square">
            <a:spAutoFit/>
          </a:bodyPr>
          <a:lstStyle/>
          <a:p>
            <a:r>
              <a:rPr lang="en-GB" b="1" dirty="0">
                <a:solidFill>
                  <a:srgbClr val="045953"/>
                </a:solidFill>
              </a:rPr>
              <a:t>**To avoid overlap between areas, the centroids are resampled each time areas overlap. Please keep this in mind when selecting the number of points to sample and the area size in relation to the total area.**</a:t>
            </a:r>
          </a:p>
        </p:txBody>
      </p:sp>
    </p:spTree>
    <p:extLst>
      <p:ext uri="{BB962C8B-B14F-4D97-AF65-F5344CB8AC3E}">
        <p14:creationId xmlns:p14="http://schemas.microsoft.com/office/powerpoint/2010/main" val="251169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29</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996870"/>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lang="en-GB" sz="1600" b="1" dirty="0">
                <a:solidFill>
                  <a:prstClr val="black"/>
                </a:solidFill>
                <a:latin typeface="Courier"/>
              </a:rPr>
              <a:t>2</a:t>
            </a:r>
            <a:r>
              <a:rPr kumimoji="0" lang="en-GB" sz="1600" b="1" i="0" u="none" strike="noStrike" kern="1200" cap="none" spc="0" normalizeH="0" baseline="0" noProof="0" dirty="0">
                <a:ln>
                  <a:noFill/>
                </a:ln>
                <a:solidFill>
                  <a:prstClr val="black"/>
                </a:solidFill>
                <a:effectLst/>
                <a:uLnTx/>
                <a:uFillTx/>
                <a:latin typeface="Courier"/>
                <a:ea typeface="+mn-ea"/>
                <a:cs typeface="+mn-cs"/>
              </a:rPr>
              <a:t>,</a:t>
            </a:r>
          </a:p>
          <a:p>
            <a:r>
              <a:rPr lang="en-GB" sz="1600" b="1"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BA1DD1CD-0B2E-25AF-2D92-E329C6CB78D4}"/>
              </a:ext>
            </a:extLst>
          </p:cNvPr>
          <p:cNvPicPr>
            <a:picLocks noChangeAspect="1"/>
          </p:cNvPicPr>
          <p:nvPr/>
        </p:nvPicPr>
        <p:blipFill>
          <a:blip r:embed="rId2"/>
          <a:stretch>
            <a:fillRect/>
          </a:stretch>
        </p:blipFill>
        <p:spPr>
          <a:xfrm>
            <a:off x="6354026" y="1016325"/>
            <a:ext cx="4861031" cy="5258015"/>
          </a:xfrm>
          <a:prstGeom prst="rect">
            <a:avLst/>
          </a:prstGeom>
        </p:spPr>
      </p:pic>
      <p:pic>
        <p:nvPicPr>
          <p:cNvPr id="7" name="Picture 6">
            <a:extLst>
              <a:ext uri="{FF2B5EF4-FFF2-40B4-BE49-F238E27FC236}">
                <a16:creationId xmlns:a16="http://schemas.microsoft.com/office/drawing/2014/main" id="{B6A8357E-72DC-E2E7-09AC-0B5AF1172C26}"/>
              </a:ext>
            </a:extLst>
          </p:cNvPr>
          <p:cNvPicPr>
            <a:picLocks noChangeAspect="1"/>
          </p:cNvPicPr>
          <p:nvPr/>
        </p:nvPicPr>
        <p:blipFill>
          <a:blip r:embed="rId3"/>
          <a:stretch>
            <a:fillRect/>
          </a:stretch>
        </p:blipFill>
        <p:spPr>
          <a:xfrm>
            <a:off x="583798" y="3220391"/>
            <a:ext cx="2678578" cy="2878472"/>
          </a:xfrm>
          <a:prstGeom prst="rect">
            <a:avLst/>
          </a:prstGeom>
        </p:spPr>
      </p:pic>
    </p:spTree>
    <p:extLst>
      <p:ext uri="{BB962C8B-B14F-4D97-AF65-F5344CB8AC3E}">
        <p14:creationId xmlns:p14="http://schemas.microsoft.com/office/powerpoint/2010/main" val="36521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F212-B7EE-820A-9671-2F791DA694E9}"/>
              </a:ext>
            </a:extLst>
          </p:cNvPr>
          <p:cNvSpPr>
            <a:spLocks noGrp="1"/>
          </p:cNvSpPr>
          <p:nvPr>
            <p:ph type="title"/>
          </p:nvPr>
        </p:nvSpPr>
        <p:spPr/>
        <p:txBody>
          <a:bodyPr/>
          <a:lstStyle/>
          <a:p>
            <a:r>
              <a:rPr lang="en-GB" dirty="0"/>
              <a:t>Case studies</a:t>
            </a:r>
          </a:p>
        </p:txBody>
      </p:sp>
      <p:sp>
        <p:nvSpPr>
          <p:cNvPr id="3" name="Footer Placeholder 2">
            <a:extLst>
              <a:ext uri="{FF2B5EF4-FFF2-40B4-BE49-F238E27FC236}">
                <a16:creationId xmlns:a16="http://schemas.microsoft.com/office/drawing/2014/main" id="{62021212-9C33-2A89-FF57-B59F5430EB18}"/>
              </a:ext>
            </a:extLst>
          </p:cNvPr>
          <p:cNvSpPr>
            <a:spLocks noGrp="1"/>
          </p:cNvSpPr>
          <p:nvPr>
            <p:ph type="ftr" sz="quarter" idx="11"/>
          </p:nvPr>
        </p:nvSpPr>
        <p:spPr/>
        <p:txBody>
          <a:bodyPr/>
          <a:lstStyle/>
          <a:p>
            <a:r>
              <a:rPr lang="en-GB" dirty="0"/>
              <a:t>Simulate </a:t>
            </a:r>
            <a:r>
              <a:rPr lang="en-GB" dirty="0" err="1"/>
              <a:t>spatio</a:t>
            </a:r>
            <a:r>
              <a:rPr lang="en-GB" dirty="0"/>
              <a:t>-temporal data using ASCOT</a:t>
            </a:r>
          </a:p>
        </p:txBody>
      </p:sp>
      <p:sp>
        <p:nvSpPr>
          <p:cNvPr id="4" name="Slide Number Placeholder 3">
            <a:extLst>
              <a:ext uri="{FF2B5EF4-FFF2-40B4-BE49-F238E27FC236}">
                <a16:creationId xmlns:a16="http://schemas.microsoft.com/office/drawing/2014/main" id="{10CAEACB-F445-B246-A869-18FB6FBE7CED}"/>
              </a:ext>
            </a:extLst>
          </p:cNvPr>
          <p:cNvSpPr>
            <a:spLocks noGrp="1"/>
          </p:cNvSpPr>
          <p:nvPr>
            <p:ph type="sldNum" sz="quarter" idx="12"/>
          </p:nvPr>
        </p:nvSpPr>
        <p:spPr/>
        <p:txBody>
          <a:bodyPr/>
          <a:lstStyle/>
          <a:p>
            <a:fld id="{E99AA00D-7603-4B75-A4E2-C79C360F7CB4}" type="slidenum">
              <a:rPr lang="en-GB" smtClean="0"/>
              <a:t>3</a:t>
            </a:fld>
            <a:endParaRPr lang="en-GB" dirty="0"/>
          </a:p>
        </p:txBody>
      </p:sp>
      <p:sp>
        <p:nvSpPr>
          <p:cNvPr id="10" name="Date Placeholder 9">
            <a:extLst>
              <a:ext uri="{FF2B5EF4-FFF2-40B4-BE49-F238E27FC236}">
                <a16:creationId xmlns:a16="http://schemas.microsoft.com/office/drawing/2014/main" id="{20D76810-513D-2D39-94CB-D5216B6E5C0B}"/>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2" name="Picture 11">
            <a:extLst>
              <a:ext uri="{FF2B5EF4-FFF2-40B4-BE49-F238E27FC236}">
                <a16:creationId xmlns:a16="http://schemas.microsoft.com/office/drawing/2014/main" id="{FE265B0A-781F-AEEA-66D8-A7402443FE3E}"/>
              </a:ext>
            </a:extLst>
          </p:cNvPr>
          <p:cNvPicPr>
            <a:picLocks noChangeAspect="1"/>
          </p:cNvPicPr>
          <p:nvPr/>
        </p:nvPicPr>
        <p:blipFill>
          <a:blip r:embed="rId3"/>
          <a:stretch>
            <a:fillRect/>
          </a:stretch>
        </p:blipFill>
        <p:spPr>
          <a:xfrm>
            <a:off x="6526902" y="1554304"/>
            <a:ext cx="4114800" cy="2465399"/>
          </a:xfrm>
          <a:prstGeom prst="rect">
            <a:avLst/>
          </a:prstGeom>
        </p:spPr>
      </p:pic>
      <p:sp>
        <p:nvSpPr>
          <p:cNvPr id="13" name="TextBox 12">
            <a:extLst>
              <a:ext uri="{FF2B5EF4-FFF2-40B4-BE49-F238E27FC236}">
                <a16:creationId xmlns:a16="http://schemas.microsoft.com/office/drawing/2014/main" id="{FE3FA642-6C09-FA74-492B-C101F8BB8676}"/>
              </a:ext>
            </a:extLst>
          </p:cNvPr>
          <p:cNvSpPr txBox="1"/>
          <p:nvPr/>
        </p:nvSpPr>
        <p:spPr>
          <a:xfrm>
            <a:off x="7198288" y="1023523"/>
            <a:ext cx="3654270" cy="461665"/>
          </a:xfrm>
          <a:prstGeom prst="rect">
            <a:avLst/>
          </a:prstGeom>
          <a:noFill/>
        </p:spPr>
        <p:txBody>
          <a:bodyPr wrap="square">
            <a:spAutoFit/>
          </a:bodyPr>
          <a:lstStyle/>
          <a:p>
            <a:r>
              <a:rPr lang="en-GB" sz="2400" b="1" dirty="0">
                <a:solidFill>
                  <a:srgbClr val="045953"/>
                </a:solidFill>
              </a:rPr>
              <a:t>Greenhouse Gas Fluxes</a:t>
            </a:r>
          </a:p>
        </p:txBody>
      </p:sp>
      <p:pic>
        <p:nvPicPr>
          <p:cNvPr id="14" name="Picture 13" descr="A screenshot of a screen&#10;&#10;Description automatically generated">
            <a:extLst>
              <a:ext uri="{FF2B5EF4-FFF2-40B4-BE49-F238E27FC236}">
                <a16:creationId xmlns:a16="http://schemas.microsoft.com/office/drawing/2014/main" id="{45F0DAF0-C491-9144-4F50-CE9A48352955}"/>
              </a:ext>
            </a:extLst>
          </p:cNvPr>
          <p:cNvPicPr>
            <a:picLocks noChangeAspect="1"/>
          </p:cNvPicPr>
          <p:nvPr/>
        </p:nvPicPr>
        <p:blipFill rotWithShape="1">
          <a:blip r:embed="rId4">
            <a:extLst>
              <a:ext uri="{28A0092B-C50C-407E-A947-70E740481C1C}">
                <a14:useLocalDpi xmlns:a14="http://schemas.microsoft.com/office/drawing/2010/main" val="0"/>
              </a:ext>
            </a:extLst>
          </a:blip>
          <a:srcRect r="48899"/>
          <a:stretch/>
        </p:blipFill>
        <p:spPr>
          <a:xfrm>
            <a:off x="6526902" y="4070996"/>
            <a:ext cx="4114800" cy="2107674"/>
          </a:xfrm>
          <a:prstGeom prst="rect">
            <a:avLst/>
          </a:prstGeom>
        </p:spPr>
      </p:pic>
      <p:sp>
        <p:nvSpPr>
          <p:cNvPr id="15" name="TextBox 14">
            <a:extLst>
              <a:ext uri="{FF2B5EF4-FFF2-40B4-BE49-F238E27FC236}">
                <a16:creationId xmlns:a16="http://schemas.microsoft.com/office/drawing/2014/main" id="{45B02F3E-A411-71C7-AB2C-0794394E8BD9}"/>
              </a:ext>
            </a:extLst>
          </p:cNvPr>
          <p:cNvSpPr txBox="1"/>
          <p:nvPr/>
        </p:nvSpPr>
        <p:spPr>
          <a:xfrm>
            <a:off x="10061196" y="6047865"/>
            <a:ext cx="1582724" cy="261610"/>
          </a:xfrm>
          <a:prstGeom prst="rect">
            <a:avLst/>
          </a:prstGeom>
          <a:noFill/>
        </p:spPr>
        <p:txBody>
          <a:bodyPr wrap="square" rtlCol="0">
            <a:spAutoFit/>
          </a:bodyPr>
          <a:lstStyle/>
          <a:p>
            <a:r>
              <a:rPr lang="en-GB" sz="1100" dirty="0">
                <a:solidFill>
                  <a:srgbClr val="045953"/>
                </a:solidFill>
              </a:rPr>
              <a:t>(Levy et all., 2022)</a:t>
            </a:r>
          </a:p>
        </p:txBody>
      </p:sp>
      <p:pic>
        <p:nvPicPr>
          <p:cNvPr id="16" name="Picture 15" descr="Map&#10;&#10;Description automatically generated">
            <a:extLst>
              <a:ext uri="{FF2B5EF4-FFF2-40B4-BE49-F238E27FC236}">
                <a16:creationId xmlns:a16="http://schemas.microsoft.com/office/drawing/2014/main" id="{A25015EC-3017-A202-7178-08923692B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22" y="1494643"/>
            <a:ext cx="3497070" cy="4659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ownload emission maps - NAEI, UK">
            <a:extLst>
              <a:ext uri="{FF2B5EF4-FFF2-40B4-BE49-F238E27FC236}">
                <a16:creationId xmlns:a16="http://schemas.microsoft.com/office/drawing/2014/main" id="{CC6C56E3-5BF2-5BFB-6130-795ABA9FE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092" y="1554304"/>
            <a:ext cx="2569702" cy="46331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A83A8F1-E016-8928-CA6C-E4E843B16629}"/>
              </a:ext>
            </a:extLst>
          </p:cNvPr>
          <p:cNvSpPr txBox="1"/>
          <p:nvPr/>
        </p:nvSpPr>
        <p:spPr>
          <a:xfrm>
            <a:off x="1816270" y="1032468"/>
            <a:ext cx="3514659" cy="461665"/>
          </a:xfrm>
          <a:prstGeom prst="rect">
            <a:avLst/>
          </a:prstGeom>
          <a:noFill/>
        </p:spPr>
        <p:txBody>
          <a:bodyPr wrap="square">
            <a:spAutoFit/>
          </a:bodyPr>
          <a:lstStyle/>
          <a:p>
            <a:r>
              <a:rPr lang="en-GB" sz="2400" b="1" dirty="0">
                <a:solidFill>
                  <a:srgbClr val="045953"/>
                </a:solidFill>
              </a:rPr>
              <a:t>Atmospheric pollutants </a:t>
            </a:r>
          </a:p>
        </p:txBody>
      </p:sp>
      <p:cxnSp>
        <p:nvCxnSpPr>
          <p:cNvPr id="20" name="Straight Arrow Connector 19">
            <a:extLst>
              <a:ext uri="{FF2B5EF4-FFF2-40B4-BE49-F238E27FC236}">
                <a16:creationId xmlns:a16="http://schemas.microsoft.com/office/drawing/2014/main" id="{313E645D-F424-A10D-C864-D211EDCA1596}"/>
              </a:ext>
            </a:extLst>
          </p:cNvPr>
          <p:cNvCxnSpPr>
            <a:cxnSpLocks/>
            <a:stCxn id="21" idx="2"/>
          </p:cNvCxnSpPr>
          <p:nvPr/>
        </p:nvCxnSpPr>
        <p:spPr>
          <a:xfrm>
            <a:off x="1387911" y="2512234"/>
            <a:ext cx="396983" cy="278927"/>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93099B-DA0C-1060-47E8-87A0187302BA}"/>
              </a:ext>
            </a:extLst>
          </p:cNvPr>
          <p:cNvSpPr txBox="1"/>
          <p:nvPr/>
        </p:nvSpPr>
        <p:spPr>
          <a:xfrm>
            <a:off x="813265" y="2142902"/>
            <a:ext cx="1149292" cy="369332"/>
          </a:xfrm>
          <a:prstGeom prst="rect">
            <a:avLst/>
          </a:prstGeom>
          <a:noFill/>
        </p:spPr>
        <p:txBody>
          <a:bodyPr wrap="square" rtlCol="0">
            <a:spAutoFit/>
          </a:bodyPr>
          <a:lstStyle/>
          <a:p>
            <a:r>
              <a:rPr lang="en-GB" dirty="0">
                <a:solidFill>
                  <a:srgbClr val="045953"/>
                </a:solidFill>
              </a:rPr>
              <a:t>Point data</a:t>
            </a:r>
          </a:p>
        </p:txBody>
      </p:sp>
      <p:cxnSp>
        <p:nvCxnSpPr>
          <p:cNvPr id="25" name="Straight Arrow Connector 24">
            <a:extLst>
              <a:ext uri="{FF2B5EF4-FFF2-40B4-BE49-F238E27FC236}">
                <a16:creationId xmlns:a16="http://schemas.microsoft.com/office/drawing/2014/main" id="{17E96999-038D-72DB-9424-4EA7ACA036E9}"/>
              </a:ext>
            </a:extLst>
          </p:cNvPr>
          <p:cNvCxnSpPr>
            <a:cxnSpLocks/>
          </p:cNvCxnSpPr>
          <p:nvPr/>
        </p:nvCxnSpPr>
        <p:spPr>
          <a:xfrm>
            <a:off x="7362104" y="4440328"/>
            <a:ext cx="169630" cy="305589"/>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AB5A98-A5FD-7B08-134D-3CF00FDB3CDE}"/>
              </a:ext>
            </a:extLst>
          </p:cNvPr>
          <p:cNvSpPr txBox="1"/>
          <p:nvPr/>
        </p:nvSpPr>
        <p:spPr>
          <a:xfrm>
            <a:off x="6787458" y="4124857"/>
            <a:ext cx="1149292" cy="369332"/>
          </a:xfrm>
          <a:prstGeom prst="rect">
            <a:avLst/>
          </a:prstGeom>
          <a:noFill/>
        </p:spPr>
        <p:txBody>
          <a:bodyPr wrap="square" rtlCol="0">
            <a:spAutoFit/>
          </a:bodyPr>
          <a:lstStyle/>
          <a:p>
            <a:r>
              <a:rPr lang="en-GB" dirty="0">
                <a:solidFill>
                  <a:srgbClr val="045953"/>
                </a:solidFill>
              </a:rPr>
              <a:t>Point data</a:t>
            </a:r>
          </a:p>
        </p:txBody>
      </p:sp>
    </p:spTree>
    <p:extLst>
      <p:ext uri="{BB962C8B-B14F-4D97-AF65-F5344CB8AC3E}">
        <p14:creationId xmlns:p14="http://schemas.microsoft.com/office/powerpoint/2010/main" val="25289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30</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996870"/>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lang="en-GB" sz="1600" b="1" dirty="0">
                <a:solidFill>
                  <a:prstClr val="black"/>
                </a:solidFill>
                <a:latin typeface="Courier"/>
              </a:rPr>
              <a:t>2</a:t>
            </a:r>
            <a:r>
              <a:rPr kumimoji="0" lang="en-GB" sz="1600" b="1" i="0" u="none" strike="noStrike" kern="1200" cap="none" spc="0" normalizeH="0" baseline="0" noProof="0" dirty="0">
                <a:ln>
                  <a:noFill/>
                </a:ln>
                <a:solidFill>
                  <a:prstClr val="black"/>
                </a:solidFill>
                <a:effectLst/>
                <a:uLnTx/>
                <a:uFillTx/>
                <a:latin typeface="Courier"/>
                <a:ea typeface="+mn-ea"/>
                <a:cs typeface="+mn-cs"/>
              </a:rPr>
              <a:t>,</a:t>
            </a:r>
          </a:p>
          <a:p>
            <a:r>
              <a:rPr lang="en-GB" sz="1600" b="1"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BA1DD1CD-0B2E-25AF-2D92-E329C6CB78D4}"/>
              </a:ext>
            </a:extLst>
          </p:cNvPr>
          <p:cNvPicPr>
            <a:picLocks noChangeAspect="1"/>
          </p:cNvPicPr>
          <p:nvPr/>
        </p:nvPicPr>
        <p:blipFill>
          <a:blip r:embed="rId2"/>
          <a:stretch>
            <a:fillRect/>
          </a:stretch>
        </p:blipFill>
        <p:spPr>
          <a:xfrm>
            <a:off x="6354026" y="1016325"/>
            <a:ext cx="4861031" cy="5258015"/>
          </a:xfrm>
          <a:prstGeom prst="rect">
            <a:avLst/>
          </a:prstGeom>
        </p:spPr>
      </p:pic>
      <p:pic>
        <p:nvPicPr>
          <p:cNvPr id="7" name="Picture 6">
            <a:extLst>
              <a:ext uri="{FF2B5EF4-FFF2-40B4-BE49-F238E27FC236}">
                <a16:creationId xmlns:a16="http://schemas.microsoft.com/office/drawing/2014/main" id="{B6A8357E-72DC-E2E7-09AC-0B5AF1172C26}"/>
              </a:ext>
            </a:extLst>
          </p:cNvPr>
          <p:cNvPicPr>
            <a:picLocks noChangeAspect="1"/>
          </p:cNvPicPr>
          <p:nvPr/>
        </p:nvPicPr>
        <p:blipFill>
          <a:blip r:embed="rId3"/>
          <a:stretch>
            <a:fillRect/>
          </a:stretch>
        </p:blipFill>
        <p:spPr>
          <a:xfrm>
            <a:off x="583798" y="3220391"/>
            <a:ext cx="2678578" cy="2878472"/>
          </a:xfrm>
          <a:prstGeom prst="rect">
            <a:avLst/>
          </a:prstGeom>
        </p:spPr>
      </p:pic>
      <p:sp>
        <p:nvSpPr>
          <p:cNvPr id="8" name="Rectangle 7">
            <a:extLst>
              <a:ext uri="{FF2B5EF4-FFF2-40B4-BE49-F238E27FC236}">
                <a16:creationId xmlns:a16="http://schemas.microsoft.com/office/drawing/2014/main" id="{F9CCB3F0-0EE6-449A-A8FC-C9668DB76FFF}"/>
              </a:ext>
            </a:extLst>
          </p:cNvPr>
          <p:cNvSpPr/>
          <p:nvPr/>
        </p:nvSpPr>
        <p:spPr>
          <a:xfrm>
            <a:off x="1034149" y="3378939"/>
            <a:ext cx="693518" cy="234101"/>
          </a:xfrm>
          <a:prstGeom prst="rect">
            <a:avLst/>
          </a:prstGeom>
          <a:noFill/>
          <a:ln w="28575">
            <a:solidFill>
              <a:srgbClr val="04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528E306-CF45-2488-2BCC-86011AA151A6}"/>
              </a:ext>
            </a:extLst>
          </p:cNvPr>
          <p:cNvCxnSpPr>
            <a:cxnSpLocks/>
            <a:stCxn id="12" idx="1"/>
          </p:cNvCxnSpPr>
          <p:nvPr/>
        </p:nvCxnSpPr>
        <p:spPr>
          <a:xfrm flipH="1">
            <a:off x="1726716" y="3475160"/>
            <a:ext cx="1750321" cy="13778"/>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E1FF904-C377-0E0D-51D0-C662798D7A07}"/>
              </a:ext>
            </a:extLst>
          </p:cNvPr>
          <p:cNvSpPr txBox="1"/>
          <p:nvPr/>
        </p:nvSpPr>
        <p:spPr>
          <a:xfrm>
            <a:off x="3477037" y="3182772"/>
            <a:ext cx="1946474" cy="584775"/>
          </a:xfrm>
          <a:prstGeom prst="rect">
            <a:avLst/>
          </a:prstGeom>
          <a:noFill/>
        </p:spPr>
        <p:txBody>
          <a:bodyPr wrap="square" rtlCol="0">
            <a:spAutoFit/>
          </a:bodyPr>
          <a:lstStyle/>
          <a:p>
            <a:r>
              <a:rPr lang="en-GB" sz="1600" dirty="0">
                <a:solidFill>
                  <a:srgbClr val="045953"/>
                </a:solidFill>
              </a:rPr>
              <a:t>“True” value</a:t>
            </a:r>
          </a:p>
          <a:p>
            <a:r>
              <a:rPr lang="en-GB" sz="1600" dirty="0">
                <a:solidFill>
                  <a:srgbClr val="045953"/>
                </a:solidFill>
              </a:rPr>
              <a:t>(mean of the area)</a:t>
            </a:r>
          </a:p>
        </p:txBody>
      </p:sp>
    </p:spTree>
    <p:extLst>
      <p:ext uri="{BB962C8B-B14F-4D97-AF65-F5344CB8AC3E}">
        <p14:creationId xmlns:p14="http://schemas.microsoft.com/office/powerpoint/2010/main" val="9961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31</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996870"/>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#random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lang="en-GB" sz="1600" b="1" dirty="0">
                <a:solidFill>
                  <a:prstClr val="black"/>
                </a:solidFill>
                <a:latin typeface="Courier"/>
              </a:rPr>
              <a:t>2</a:t>
            </a:r>
            <a:r>
              <a:rPr kumimoji="0" lang="en-GB" sz="1600" b="1" i="0" u="none" strike="noStrike" kern="1200" cap="none" spc="0" normalizeH="0" baseline="0" noProof="0" dirty="0">
                <a:ln>
                  <a:noFill/>
                </a:ln>
                <a:solidFill>
                  <a:prstClr val="black"/>
                </a:solidFill>
                <a:effectLst/>
                <a:uLnTx/>
                <a:uFillTx/>
                <a:latin typeface="Courier"/>
                <a:ea typeface="+mn-ea"/>
                <a:cs typeface="+mn-cs"/>
              </a:rPr>
              <a:t>,</a:t>
            </a:r>
          </a:p>
          <a:p>
            <a:r>
              <a:rPr lang="en-GB" sz="1600" b="1" dirty="0">
                <a:solidFill>
                  <a:prstClr val="black"/>
                </a:solidFill>
                <a:latin typeface="Courier"/>
              </a:rPr>
              <a:t>				</a:t>
            </a:r>
            <a:r>
              <a:rPr kumimoji="0" lang="en-GB" sz="1600" b="1"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b="1" i="0" u="none" strike="noStrike" kern="1200" cap="none" spc="0" normalizeH="0" baseline="0" noProof="0" dirty="0">
                <a:ln>
                  <a:noFill/>
                </a:ln>
                <a:solidFill>
                  <a:srgbClr val="7D9029"/>
                </a:solidFill>
                <a:effectLst/>
                <a:uLnTx/>
                <a:uFillTx/>
                <a:latin typeface="Courier"/>
                <a:ea typeface="+mn-ea"/>
                <a:cs typeface="+mn-cs"/>
              </a:rPr>
              <a:t> =</a:t>
            </a:r>
            <a:r>
              <a:rPr kumimoji="0" lang="en-GB" sz="1600" b="1"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BA1DD1CD-0B2E-25AF-2D92-E329C6CB78D4}"/>
              </a:ext>
            </a:extLst>
          </p:cNvPr>
          <p:cNvPicPr>
            <a:picLocks noChangeAspect="1"/>
          </p:cNvPicPr>
          <p:nvPr/>
        </p:nvPicPr>
        <p:blipFill>
          <a:blip r:embed="rId2"/>
          <a:stretch>
            <a:fillRect/>
          </a:stretch>
        </p:blipFill>
        <p:spPr>
          <a:xfrm>
            <a:off x="6354026" y="1016325"/>
            <a:ext cx="4861031" cy="5258015"/>
          </a:xfrm>
          <a:prstGeom prst="rect">
            <a:avLst/>
          </a:prstGeom>
        </p:spPr>
      </p:pic>
      <p:pic>
        <p:nvPicPr>
          <p:cNvPr id="7" name="Picture 6">
            <a:extLst>
              <a:ext uri="{FF2B5EF4-FFF2-40B4-BE49-F238E27FC236}">
                <a16:creationId xmlns:a16="http://schemas.microsoft.com/office/drawing/2014/main" id="{B6A8357E-72DC-E2E7-09AC-0B5AF1172C26}"/>
              </a:ext>
            </a:extLst>
          </p:cNvPr>
          <p:cNvPicPr>
            <a:picLocks noChangeAspect="1"/>
          </p:cNvPicPr>
          <p:nvPr/>
        </p:nvPicPr>
        <p:blipFill>
          <a:blip r:embed="rId3"/>
          <a:stretch>
            <a:fillRect/>
          </a:stretch>
        </p:blipFill>
        <p:spPr>
          <a:xfrm>
            <a:off x="583798" y="3220391"/>
            <a:ext cx="2678578" cy="2878472"/>
          </a:xfrm>
          <a:prstGeom prst="rect">
            <a:avLst/>
          </a:prstGeom>
        </p:spPr>
      </p:pic>
      <p:sp>
        <p:nvSpPr>
          <p:cNvPr id="8" name="Rectangle 7">
            <a:extLst>
              <a:ext uri="{FF2B5EF4-FFF2-40B4-BE49-F238E27FC236}">
                <a16:creationId xmlns:a16="http://schemas.microsoft.com/office/drawing/2014/main" id="{F9CCB3F0-0EE6-449A-A8FC-C9668DB76FFF}"/>
              </a:ext>
            </a:extLst>
          </p:cNvPr>
          <p:cNvSpPr/>
          <p:nvPr/>
        </p:nvSpPr>
        <p:spPr>
          <a:xfrm>
            <a:off x="1689759" y="3358108"/>
            <a:ext cx="693518" cy="234101"/>
          </a:xfrm>
          <a:prstGeom prst="rect">
            <a:avLst/>
          </a:prstGeom>
          <a:noFill/>
          <a:ln w="28575">
            <a:solidFill>
              <a:srgbClr val="04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528E306-CF45-2488-2BCC-86011AA151A6}"/>
              </a:ext>
            </a:extLst>
          </p:cNvPr>
          <p:cNvCxnSpPr>
            <a:cxnSpLocks/>
            <a:stCxn id="12" idx="1"/>
            <a:endCxn id="8" idx="3"/>
          </p:cNvCxnSpPr>
          <p:nvPr/>
        </p:nvCxnSpPr>
        <p:spPr>
          <a:xfrm flipH="1">
            <a:off x="2383277" y="3475158"/>
            <a:ext cx="1093628" cy="1"/>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E1FF904-C377-0E0D-51D0-C662798D7A07}"/>
              </a:ext>
            </a:extLst>
          </p:cNvPr>
          <p:cNvSpPr txBox="1"/>
          <p:nvPr/>
        </p:nvSpPr>
        <p:spPr>
          <a:xfrm>
            <a:off x="3476905" y="3305881"/>
            <a:ext cx="1946474" cy="338554"/>
          </a:xfrm>
          <a:prstGeom prst="rect">
            <a:avLst/>
          </a:prstGeom>
          <a:noFill/>
        </p:spPr>
        <p:txBody>
          <a:bodyPr wrap="square" rtlCol="0">
            <a:spAutoFit/>
          </a:bodyPr>
          <a:lstStyle/>
          <a:p>
            <a:r>
              <a:rPr lang="en-GB" sz="1600" dirty="0">
                <a:solidFill>
                  <a:srgbClr val="045953"/>
                </a:solidFill>
              </a:rPr>
              <a:t>Sampled value</a:t>
            </a:r>
          </a:p>
        </p:txBody>
      </p:sp>
    </p:spTree>
    <p:extLst>
      <p:ext uri="{BB962C8B-B14F-4D97-AF65-F5344CB8AC3E}">
        <p14:creationId xmlns:p14="http://schemas.microsoft.com/office/powerpoint/2010/main" val="327169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32</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0" y="1083676"/>
            <a:ext cx="7119621" cy="2554545"/>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#balanced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 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i="0" u="none" strike="noStrike" kern="1200" cap="none" spc="0" normalizeH="0" baseline="0" noProof="0" dirty="0">
                <a:ln>
                  <a:noFill/>
                </a:ln>
                <a:solidFill>
                  <a:srgbClr val="7D9029"/>
                </a:solidFill>
                <a:effectLst/>
                <a:uLnTx/>
                <a:uFillTx/>
                <a:latin typeface="Courier"/>
                <a:ea typeface="+mn-ea"/>
                <a:cs typeface="+mn-cs"/>
              </a:rPr>
              <a:t> =</a:t>
            </a:r>
            <a:r>
              <a:rPr kumimoji="0" lang="en-GB" sz="1600"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i="0" u="none" strike="noStrike" kern="1200" cap="none" spc="0" normalizeH="0" baseline="0" noProof="0" dirty="0">
                <a:ln>
                  <a:noFill/>
                </a:ln>
                <a:solidFill>
                  <a:srgbClr val="7D9029"/>
                </a:solidFill>
                <a:effectLst/>
                <a:uLnTx/>
                <a:uFillTx/>
                <a:latin typeface="Courier"/>
                <a:ea typeface="+mn-ea"/>
                <a:cs typeface="+mn-cs"/>
              </a:rPr>
              <a:t> =</a:t>
            </a:r>
            <a:r>
              <a:rPr kumimoji="0" lang="en-GB" sz="1600"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0"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880000"/>
                </a:solidFill>
                <a:effectLst/>
                <a:uLnTx/>
                <a:uFillTx/>
                <a:latin typeface="Courier"/>
                <a:ea typeface="+mn-ea"/>
                <a:cs typeface="+mn-cs"/>
              </a:rPr>
              <a:t>FALSE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a:ln>
                  <a:noFill/>
                </a:ln>
                <a:solidFill>
                  <a:srgbClr val="7D9029"/>
                </a:solidFill>
                <a:effectLst/>
                <a:uLnTx/>
                <a:uFillTx/>
                <a:latin typeface="Courier"/>
                <a:ea typeface="+mn-ea"/>
                <a:cs typeface="+mn-cs"/>
              </a:rPr>
              <a:t>balanced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880000"/>
                </a:solidFill>
                <a:effectLst/>
                <a:uLnTx/>
                <a:uFillTx/>
                <a:latin typeface="Courier"/>
                <a:ea typeface="+mn-ea"/>
                <a:cs typeface="+mn-cs"/>
              </a:rPr>
              <a:t>TRUE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7" name="Picture 6">
            <a:extLst>
              <a:ext uri="{FF2B5EF4-FFF2-40B4-BE49-F238E27FC236}">
                <a16:creationId xmlns:a16="http://schemas.microsoft.com/office/drawing/2014/main" id="{CD6A2199-5B49-CAD8-054D-0B6792FE4A64}"/>
              </a:ext>
            </a:extLst>
          </p:cNvPr>
          <p:cNvPicPr>
            <a:picLocks noChangeAspect="1"/>
          </p:cNvPicPr>
          <p:nvPr/>
        </p:nvPicPr>
        <p:blipFill>
          <a:blip r:embed="rId2"/>
          <a:stretch>
            <a:fillRect/>
          </a:stretch>
        </p:blipFill>
        <p:spPr>
          <a:xfrm>
            <a:off x="6312080" y="1083676"/>
            <a:ext cx="4777452" cy="5166998"/>
          </a:xfrm>
          <a:prstGeom prst="rect">
            <a:avLst/>
          </a:prstGeom>
        </p:spPr>
      </p:pic>
    </p:spTree>
    <p:extLst>
      <p:ext uri="{BB962C8B-B14F-4D97-AF65-F5344CB8AC3E}">
        <p14:creationId xmlns:p14="http://schemas.microsoft.com/office/powerpoint/2010/main" val="1689417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C5B3-115D-E59F-C391-20E613046646}"/>
              </a:ext>
            </a:extLst>
          </p:cNvPr>
          <p:cNvSpPr>
            <a:spLocks noGrp="1"/>
          </p:cNvSpPr>
          <p:nvPr>
            <p:ph type="title"/>
          </p:nvPr>
        </p:nvSpPr>
        <p:spPr/>
        <p:txBody>
          <a:bodyPr/>
          <a:lstStyle/>
          <a:p>
            <a:r>
              <a:rPr lang="en-GB" dirty="0"/>
              <a:t>Areal sampling</a:t>
            </a:r>
          </a:p>
        </p:txBody>
      </p:sp>
      <p:sp>
        <p:nvSpPr>
          <p:cNvPr id="4" name="Slide Number Placeholder 3">
            <a:extLst>
              <a:ext uri="{FF2B5EF4-FFF2-40B4-BE49-F238E27FC236}">
                <a16:creationId xmlns:a16="http://schemas.microsoft.com/office/drawing/2014/main" id="{98EF1281-F351-6C01-CC9F-109BAB1FF962}"/>
              </a:ext>
            </a:extLst>
          </p:cNvPr>
          <p:cNvSpPr>
            <a:spLocks noGrp="1"/>
          </p:cNvSpPr>
          <p:nvPr>
            <p:ph type="sldNum" sz="quarter" idx="12"/>
          </p:nvPr>
        </p:nvSpPr>
        <p:spPr/>
        <p:txBody>
          <a:bodyPr/>
          <a:lstStyle/>
          <a:p>
            <a:fld id="{E99AA00D-7603-4B75-A4E2-C79C360F7CB4}" type="slidenum">
              <a:rPr lang="en-GB" smtClean="0"/>
              <a:t>33</a:t>
            </a:fld>
            <a:endParaRPr lang="en-GB" dirty="0"/>
          </a:p>
        </p:txBody>
      </p:sp>
      <p:sp>
        <p:nvSpPr>
          <p:cNvPr id="10" name="Date Placeholder 9">
            <a:extLst>
              <a:ext uri="{FF2B5EF4-FFF2-40B4-BE49-F238E27FC236}">
                <a16:creationId xmlns:a16="http://schemas.microsoft.com/office/drawing/2014/main" id="{87C9F5FD-5520-F134-9ACC-9DA37F63CF8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5" name="Footer Placeholder 2">
            <a:extLst>
              <a:ext uri="{FF2B5EF4-FFF2-40B4-BE49-F238E27FC236}">
                <a16:creationId xmlns:a16="http://schemas.microsoft.com/office/drawing/2014/main" id="{E078A0D3-78F2-6C95-427D-A394B0B1A0D0}"/>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
        <p:nvSpPr>
          <p:cNvPr id="11" name="TextBox 10">
            <a:extLst>
              <a:ext uri="{FF2B5EF4-FFF2-40B4-BE49-F238E27FC236}">
                <a16:creationId xmlns:a16="http://schemas.microsoft.com/office/drawing/2014/main" id="{425D77EE-5946-AE87-9B5F-130CF1DF70BC}"/>
              </a:ext>
            </a:extLst>
          </p:cNvPr>
          <p:cNvSpPr txBox="1"/>
          <p:nvPr/>
        </p:nvSpPr>
        <p:spPr>
          <a:xfrm>
            <a:off x="95366" y="1049493"/>
            <a:ext cx="7119621" cy="2308324"/>
          </a:xfrm>
          <a:prstGeom prst="rect">
            <a:avLst/>
          </a:prstGeom>
          <a:noFill/>
        </p:spPr>
        <p:txBody>
          <a:bodyPr wrap="square">
            <a:spAutoFit/>
          </a:bodyPr>
          <a:lstStyle/>
          <a:p>
            <a:r>
              <a:rPr kumimoji="0" lang="en-GB" sz="1600" b="0" i="1" u="none" strike="noStrike" kern="1200" cap="none" spc="0" normalizeH="0" baseline="0" noProof="0" dirty="0">
                <a:ln>
                  <a:noFill/>
                </a:ln>
                <a:solidFill>
                  <a:srgbClr val="60A0B0"/>
                </a:solidFill>
                <a:effectLst/>
                <a:uLnTx/>
                <a:uFillTx/>
                <a:latin typeface="Courier"/>
                <a:ea typeface="+mn-ea"/>
                <a:cs typeface="+mn-cs"/>
              </a:rPr>
              <a:t>#</a:t>
            </a:r>
            <a:r>
              <a:rPr lang="en-GB" sz="1600" i="1" dirty="0">
                <a:solidFill>
                  <a:srgbClr val="60A0B0"/>
                </a:solidFill>
                <a:latin typeface="Courier"/>
              </a:rPr>
              <a:t>r</a:t>
            </a:r>
            <a:r>
              <a:rPr kumimoji="0" lang="en-GB" sz="1600" b="0" i="1" u="none" strike="noStrike" kern="1200" cap="none" spc="0" normalizeH="0" baseline="0" noProof="0" dirty="0" err="1">
                <a:ln>
                  <a:noFill/>
                </a:ln>
                <a:solidFill>
                  <a:srgbClr val="60A0B0"/>
                </a:solidFill>
                <a:effectLst/>
                <a:uLnTx/>
                <a:uFillTx/>
                <a:latin typeface="Courier"/>
                <a:ea typeface="+mn-ea"/>
                <a:cs typeface="+mn-cs"/>
              </a:rPr>
              <a:t>egular</a:t>
            </a:r>
            <a:r>
              <a:rPr kumimoji="0" lang="en-GB" sz="1600" b="0" i="1" u="none" strike="noStrike" kern="1200" cap="none" spc="0" normalizeH="0" baseline="0" noProof="0" dirty="0">
                <a:ln>
                  <a:noFill/>
                </a:ln>
                <a:solidFill>
                  <a:srgbClr val="60A0B0"/>
                </a:solidFill>
                <a:effectLst/>
                <a:uLnTx/>
                <a:uFillTx/>
                <a:latin typeface="Courier"/>
                <a:ea typeface="+mn-ea"/>
                <a:cs typeface="+mn-cs"/>
              </a:rPr>
              <a:t> areal sampling</a:t>
            </a:r>
            <a:br>
              <a:rPr kumimoji="0" lang="en-GB" sz="1600" b="0" i="0" u="none" strike="noStrike" kern="1200" cap="none" spc="0" normalizeH="0" baseline="0" noProof="0" dirty="0">
                <a:ln>
                  <a:noFill/>
                </a:ln>
                <a:solidFill>
                  <a:prstClr val="black"/>
                </a:solidFill>
                <a:effectLst/>
                <a:uLnTx/>
                <a:uFillTx/>
                <a:latin typeface="Calibri"/>
                <a:ea typeface="+mn-ea"/>
                <a:cs typeface="+mn-cs"/>
              </a:rPr>
            </a:br>
            <a:r>
              <a:rPr kumimoji="0" lang="en-GB" sz="1600" b="0" i="0" u="none" strike="noStrike" kern="1200" cap="none" spc="0" normalizeH="0" baseline="0" noProof="0" dirty="0" err="1">
                <a:ln>
                  <a:noFill/>
                </a:ln>
                <a:solidFill>
                  <a:prstClr val="black"/>
                </a:solidFill>
                <a:effectLst/>
                <a:uLnTx/>
                <a:uFillTx/>
                <a:latin typeface="Courier"/>
                <a:ea typeface="+mn-ea"/>
                <a:cs typeface="+mn-cs"/>
              </a:rPr>
              <a:t>area_sample</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007020"/>
                </a:solidFill>
                <a:effectLst/>
                <a:uLnTx/>
                <a:uFillTx/>
                <a:latin typeface="Courier"/>
                <a:ea typeface="+mn-ea"/>
                <a:cs typeface="+mn-cs"/>
              </a:rPr>
              <a:t>&lt;-</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err="1">
                <a:ln>
                  <a:noFill/>
                </a:ln>
                <a:solidFill>
                  <a:srgbClr val="06287E"/>
                </a:solidFill>
                <a:effectLst/>
                <a:uLnTx/>
                <a:uFillTx/>
                <a:latin typeface="Courier"/>
                <a:ea typeface="+mn-ea"/>
                <a:cs typeface="+mn-cs"/>
              </a:rPr>
              <a:t>sample_area_areally</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r>
              <a:rPr kumimoji="0" lang="en-GB" sz="1600" b="0" i="0" u="none" strike="noStrike" kern="1200" cap="none" spc="0" normalizeH="0" baseline="0" noProof="0" dirty="0">
                <a:ln>
                  <a:noFill/>
                </a:ln>
                <a:solidFill>
                  <a:srgbClr val="7D9029"/>
                </a:solidFill>
                <a:effectLst/>
                <a:uLnTx/>
                <a:uFillTx/>
                <a:latin typeface="Courier"/>
                <a:ea typeface="+mn-ea"/>
                <a:cs typeface="+mn-cs"/>
              </a:rPr>
              <a:t>field=</a:t>
            </a:r>
            <a:r>
              <a:rPr kumimoji="0" lang="en-GB" sz="1600" b="0" i="0" u="none" strike="noStrike" kern="1200" cap="none" spc="0" normalizeH="0" baseline="0" noProof="0" dirty="0">
                <a:ln>
                  <a:noFill/>
                </a:ln>
                <a:solidFill>
                  <a:prstClr val="black"/>
                </a:solidFill>
                <a:effectLst/>
                <a:uLnTx/>
                <a:uFillTx/>
                <a:latin typeface="Courier"/>
                <a:ea typeface="+mn-ea"/>
                <a:cs typeface="+mn-cs"/>
              </a:rPr>
              <a:t>truth,</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n_samples</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10</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i="0" u="none" strike="noStrike" kern="1200" cap="none" spc="0" normalizeH="0" baseline="0" noProof="0" dirty="0" err="1">
                <a:ln>
                  <a:noFill/>
                </a:ln>
                <a:solidFill>
                  <a:srgbClr val="7D9029"/>
                </a:solidFill>
                <a:effectLst/>
                <a:uLnTx/>
                <a:uFillTx/>
                <a:latin typeface="Courier"/>
                <a:ea typeface="+mn-ea"/>
                <a:cs typeface="+mn-cs"/>
              </a:rPr>
              <a:t>x_range</a:t>
            </a:r>
            <a:r>
              <a:rPr kumimoji="0" lang="en-GB" sz="1600" i="0" u="none" strike="noStrike" kern="1200" cap="none" spc="0" normalizeH="0" baseline="0" noProof="0" dirty="0">
                <a:ln>
                  <a:noFill/>
                </a:ln>
                <a:solidFill>
                  <a:srgbClr val="7D9029"/>
                </a:solidFill>
                <a:effectLst/>
                <a:uLnTx/>
                <a:uFillTx/>
                <a:latin typeface="Courier"/>
                <a:ea typeface="+mn-ea"/>
                <a:cs typeface="+mn-cs"/>
              </a:rPr>
              <a:t> =</a:t>
            </a:r>
            <a:r>
              <a:rPr kumimoji="0" lang="en-GB" sz="1600"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i="0" u="none" strike="noStrike" kern="1200" cap="none" spc="0" normalizeH="0" baseline="0" noProof="0" dirty="0" err="1">
                <a:ln>
                  <a:noFill/>
                </a:ln>
                <a:solidFill>
                  <a:srgbClr val="7D9029"/>
                </a:solidFill>
                <a:effectLst/>
                <a:uLnTx/>
                <a:uFillTx/>
                <a:latin typeface="Courier"/>
                <a:ea typeface="+mn-ea"/>
                <a:cs typeface="+mn-cs"/>
              </a:rPr>
              <a:t>y_range</a:t>
            </a:r>
            <a:r>
              <a:rPr kumimoji="0" lang="en-GB" sz="1600" i="0" u="none" strike="noStrike" kern="1200" cap="none" spc="0" normalizeH="0" baseline="0" noProof="0" dirty="0">
                <a:ln>
                  <a:noFill/>
                </a:ln>
                <a:solidFill>
                  <a:srgbClr val="7D9029"/>
                </a:solidFill>
                <a:effectLst/>
                <a:uLnTx/>
                <a:uFillTx/>
                <a:latin typeface="Courier"/>
                <a:ea typeface="+mn-ea"/>
                <a:cs typeface="+mn-cs"/>
              </a:rPr>
              <a:t> =</a:t>
            </a:r>
            <a:r>
              <a:rPr kumimoji="0" lang="en-GB" sz="1600" i="0" u="none" strike="noStrike" kern="1200" cap="none" spc="0" normalizeH="0" baseline="0" noProof="0" dirty="0">
                <a:ln>
                  <a:noFill/>
                </a:ln>
                <a:solidFill>
                  <a:prstClr val="black"/>
                </a:solidFill>
                <a:effectLst/>
                <a:uLnTx/>
                <a:uFillTx/>
                <a:latin typeface="Courier"/>
                <a:ea typeface="+mn-ea"/>
                <a:cs typeface="+mn-cs"/>
              </a:rPr>
              <a:t> 2,</a:t>
            </a:r>
          </a:p>
          <a:p>
            <a:r>
              <a:rPr lang="en-GB" sz="1600" dirty="0">
                <a:solidFill>
                  <a:prstClr val="black"/>
                </a:solidFill>
                <a:latin typeface="Courier"/>
              </a:rPr>
              <a:t>				</a:t>
            </a:r>
            <a:r>
              <a:rPr kumimoji="0" lang="en-GB" sz="1600" b="0" i="0" u="none" strike="noStrike" kern="1200" cap="none" spc="0" normalizeH="0" baseline="0" noProof="0" dirty="0" err="1">
                <a:ln>
                  <a:noFill/>
                </a:ln>
                <a:solidFill>
                  <a:srgbClr val="7D9029"/>
                </a:solidFill>
                <a:effectLst/>
                <a:uLnTx/>
                <a:uFillTx/>
                <a:latin typeface="Courier"/>
                <a:ea typeface="+mn-ea"/>
                <a:cs typeface="+mn-cs"/>
              </a:rPr>
              <a:t>sampling_error</a:t>
            </a:r>
            <a:r>
              <a:rPr kumimoji="0" lang="en-GB" sz="1600" b="0" i="0" u="none" strike="noStrike" kern="1200" cap="none" spc="0" normalizeH="0" baseline="0" noProof="0" dirty="0">
                <a:ln>
                  <a:noFill/>
                </a:ln>
                <a:solidFill>
                  <a:srgbClr val="7D9029"/>
                </a:solidFill>
                <a:effectLst/>
                <a:uLnTx/>
                <a:uFillTx/>
                <a:latin typeface="Courier"/>
                <a:ea typeface="+mn-ea"/>
                <a:cs typeface="+mn-cs"/>
              </a:rPr>
              <a:t> =</a:t>
            </a:r>
            <a:r>
              <a:rPr kumimoji="0" lang="en-GB" sz="1600" b="0" i="0" u="none" strike="noStrike" kern="1200" cap="none" spc="0" normalizeH="0" baseline="0" noProof="0" dirty="0">
                <a:ln>
                  <a:noFill/>
                </a:ln>
                <a:solidFill>
                  <a:prstClr val="black"/>
                </a:solidFill>
                <a:effectLst/>
                <a:uLnTx/>
                <a:uFillTx/>
                <a:latin typeface="Courier"/>
                <a:ea typeface="+mn-ea"/>
                <a:cs typeface="+mn-cs"/>
              </a:rPr>
              <a:t> </a:t>
            </a:r>
            <a:r>
              <a:rPr kumimoji="0" lang="en-GB" sz="1600" b="0" i="0" u="none" strike="noStrike" kern="1200" cap="none" spc="0" normalizeH="0" baseline="0" noProof="0" dirty="0">
                <a:ln>
                  <a:noFill/>
                </a:ln>
                <a:solidFill>
                  <a:srgbClr val="40A070"/>
                </a:solidFill>
                <a:effectLst/>
                <a:uLnTx/>
                <a:uFillTx/>
                <a:latin typeface="Courier"/>
                <a:ea typeface="+mn-ea"/>
                <a:cs typeface="+mn-cs"/>
              </a:rPr>
              <a:t>0.1</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p>
          <a:p>
            <a:r>
              <a:rPr lang="en-GB" sz="1600" dirty="0">
                <a:solidFill>
                  <a:prstClr val="black"/>
                </a:solidFill>
                <a:latin typeface="Courier"/>
              </a:rPr>
              <a:t>				</a:t>
            </a:r>
            <a:r>
              <a:rPr kumimoji="0" lang="en-GB" sz="1600" b="1" i="0" u="none" strike="noStrike" kern="1200" cap="none" spc="0" normalizeH="0" baseline="0" noProof="0" dirty="0">
                <a:ln>
                  <a:noFill/>
                </a:ln>
                <a:solidFill>
                  <a:srgbClr val="7D9029"/>
                </a:solidFill>
                <a:effectLst/>
                <a:uLnTx/>
                <a:uFillTx/>
                <a:latin typeface="Courier"/>
                <a:ea typeface="+mn-ea"/>
                <a:cs typeface="+mn-cs"/>
              </a:rPr>
              <a:t>regular =</a:t>
            </a:r>
            <a:r>
              <a:rPr kumimoji="0" lang="en-GB" sz="1600" b="1" i="0" u="none" strike="noStrike" kern="1200" cap="none" spc="0" normalizeH="0" baseline="0" noProof="0" dirty="0">
                <a:ln>
                  <a:noFill/>
                </a:ln>
                <a:solidFill>
                  <a:prstClr val="black"/>
                </a:solidFill>
                <a:effectLst/>
                <a:uLnTx/>
                <a:uFillTx/>
                <a:latin typeface="Courier"/>
                <a:ea typeface="+mn-ea"/>
                <a:cs typeface="+mn-cs"/>
              </a:rPr>
              <a:t> </a:t>
            </a:r>
            <a:r>
              <a:rPr kumimoji="0" lang="en-GB" sz="1600" b="1" i="0" u="none" strike="noStrike" kern="1200" cap="none" spc="0" normalizeH="0" baseline="0" noProof="0" dirty="0">
                <a:ln>
                  <a:noFill/>
                </a:ln>
                <a:solidFill>
                  <a:srgbClr val="880000"/>
                </a:solidFill>
                <a:effectLst/>
                <a:uLnTx/>
                <a:uFillTx/>
                <a:latin typeface="Courier"/>
                <a:ea typeface="+mn-ea"/>
                <a:cs typeface="+mn-cs"/>
              </a:rPr>
              <a:t>TRUE</a:t>
            </a:r>
            <a:r>
              <a:rPr kumimoji="0" lang="en-GB" sz="1600" b="0" i="0" u="none" strike="noStrike" kern="1200" cap="none" spc="0" normalizeH="0" baseline="0" noProof="0" dirty="0">
                <a:ln>
                  <a:noFill/>
                </a:ln>
                <a:solidFill>
                  <a:prstClr val="black"/>
                </a:solidFill>
                <a:effectLst/>
                <a:uLnTx/>
                <a:uFillTx/>
                <a:latin typeface="Courier"/>
                <a:ea typeface="+mn-ea"/>
                <a:cs typeface="+mn-cs"/>
              </a:rPr>
              <a:t>)</a:t>
            </a:r>
            <a:br>
              <a:rPr kumimoji="0" lang="en-GB" sz="1600" b="0" i="0" u="none" strike="noStrike" kern="1200" cap="none" spc="0" normalizeH="0" baseline="0" noProof="0" dirty="0">
                <a:ln>
                  <a:noFill/>
                </a:ln>
                <a:solidFill>
                  <a:prstClr val="black"/>
                </a:solidFill>
                <a:effectLst/>
                <a:uLnTx/>
                <a:uFillTx/>
                <a:latin typeface="Calibri"/>
                <a:ea typeface="+mn-ea"/>
                <a:cs typeface="+mn-cs"/>
              </a:rPr>
            </a:br>
            <a:endParaRPr lang="en-GB" sz="3200" dirty="0"/>
          </a:p>
        </p:txBody>
      </p:sp>
      <p:pic>
        <p:nvPicPr>
          <p:cNvPr id="6" name="Picture 5">
            <a:extLst>
              <a:ext uri="{FF2B5EF4-FFF2-40B4-BE49-F238E27FC236}">
                <a16:creationId xmlns:a16="http://schemas.microsoft.com/office/drawing/2014/main" id="{5DB8BEB1-66FC-82A5-1A32-784A64F98E24}"/>
              </a:ext>
            </a:extLst>
          </p:cNvPr>
          <p:cNvPicPr>
            <a:picLocks noChangeAspect="1"/>
          </p:cNvPicPr>
          <p:nvPr/>
        </p:nvPicPr>
        <p:blipFill>
          <a:blip r:embed="rId2"/>
          <a:stretch>
            <a:fillRect/>
          </a:stretch>
        </p:blipFill>
        <p:spPr>
          <a:xfrm>
            <a:off x="6451595" y="1049493"/>
            <a:ext cx="4822762" cy="5216002"/>
          </a:xfrm>
          <a:prstGeom prst="rect">
            <a:avLst/>
          </a:prstGeom>
        </p:spPr>
      </p:pic>
    </p:spTree>
    <p:extLst>
      <p:ext uri="{BB962C8B-B14F-4D97-AF65-F5344CB8AC3E}">
        <p14:creationId xmlns:p14="http://schemas.microsoft.com/office/powerpoint/2010/main" val="2390948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8A25-2911-D81A-75FE-5DAECEFB96C8}"/>
              </a:ext>
            </a:extLst>
          </p:cNvPr>
          <p:cNvSpPr>
            <a:spLocks noGrp="1"/>
          </p:cNvSpPr>
          <p:nvPr>
            <p:ph type="title"/>
          </p:nvPr>
        </p:nvSpPr>
        <p:spPr/>
        <p:txBody>
          <a:bodyPr/>
          <a:lstStyle/>
          <a:p>
            <a:r>
              <a:rPr lang="en-GB" dirty="0"/>
              <a:t>Shiny app</a:t>
            </a:r>
          </a:p>
        </p:txBody>
      </p:sp>
      <p:sp>
        <p:nvSpPr>
          <p:cNvPr id="4" name="Slide Number Placeholder 3">
            <a:extLst>
              <a:ext uri="{FF2B5EF4-FFF2-40B4-BE49-F238E27FC236}">
                <a16:creationId xmlns:a16="http://schemas.microsoft.com/office/drawing/2014/main" id="{7F320221-483D-DEC3-7523-FFDCD3FF24EF}"/>
              </a:ext>
            </a:extLst>
          </p:cNvPr>
          <p:cNvSpPr>
            <a:spLocks noGrp="1"/>
          </p:cNvSpPr>
          <p:nvPr>
            <p:ph type="sldNum" sz="quarter" idx="12"/>
          </p:nvPr>
        </p:nvSpPr>
        <p:spPr/>
        <p:txBody>
          <a:bodyPr/>
          <a:lstStyle/>
          <a:p>
            <a:fld id="{E99AA00D-7603-4B75-A4E2-C79C360F7CB4}" type="slidenum">
              <a:rPr lang="en-GB" smtClean="0"/>
              <a:t>34</a:t>
            </a:fld>
            <a:endParaRPr lang="en-GB" dirty="0"/>
          </a:p>
        </p:txBody>
      </p:sp>
      <p:sp>
        <p:nvSpPr>
          <p:cNvPr id="5" name="Picture Placeholder 4">
            <a:extLst>
              <a:ext uri="{FF2B5EF4-FFF2-40B4-BE49-F238E27FC236}">
                <a16:creationId xmlns:a16="http://schemas.microsoft.com/office/drawing/2014/main" id="{65104799-8FEA-DE0B-3828-27844736DE4B}"/>
              </a:ext>
            </a:extLst>
          </p:cNvPr>
          <p:cNvSpPr>
            <a:spLocks noGrp="1"/>
          </p:cNvSpPr>
          <p:nvPr>
            <p:ph type="pic" sz="quarter" idx="17"/>
          </p:nvPr>
        </p:nvSpPr>
        <p:spPr/>
        <p:txBody>
          <a:bodyPr/>
          <a:lstStyle/>
          <a:p>
            <a:endParaRPr lang="en-GB"/>
          </a:p>
        </p:txBody>
      </p:sp>
      <p:sp>
        <p:nvSpPr>
          <p:cNvPr id="6" name="Picture Placeholder 5">
            <a:extLst>
              <a:ext uri="{FF2B5EF4-FFF2-40B4-BE49-F238E27FC236}">
                <a16:creationId xmlns:a16="http://schemas.microsoft.com/office/drawing/2014/main" id="{7DE88BA4-DB99-6AF8-06ED-AB93C6536EE1}"/>
              </a:ext>
            </a:extLst>
          </p:cNvPr>
          <p:cNvSpPr>
            <a:spLocks noGrp="1"/>
          </p:cNvSpPr>
          <p:nvPr>
            <p:ph type="pic" sz="quarter" idx="16"/>
          </p:nvPr>
        </p:nvSpPr>
        <p:spPr/>
        <p:txBody>
          <a:bodyPr/>
          <a:lstStyle/>
          <a:p>
            <a:endParaRPr lang="en-GB"/>
          </a:p>
        </p:txBody>
      </p:sp>
      <p:pic>
        <p:nvPicPr>
          <p:cNvPr id="12" name="Picture Placeholder 11" descr="Download with solid fill">
            <a:hlinkClick r:id="rId2"/>
            <a:extLst>
              <a:ext uri="{FF2B5EF4-FFF2-40B4-BE49-F238E27FC236}">
                <a16:creationId xmlns:a16="http://schemas.microsoft.com/office/drawing/2014/main" id="{5D260E68-D695-D453-BACD-E7E51706EA4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02" r="2402"/>
          <a:stretch>
            <a:fillRect/>
          </a:stretch>
        </p:blipFill>
        <p:spPr>
          <a:xfrm>
            <a:off x="9516209" y="4623398"/>
            <a:ext cx="1283164" cy="1347911"/>
          </a:xfrm>
        </p:spPr>
      </p:pic>
      <p:sp>
        <p:nvSpPr>
          <p:cNvPr id="8" name="Picture Placeholder 7">
            <a:extLst>
              <a:ext uri="{FF2B5EF4-FFF2-40B4-BE49-F238E27FC236}">
                <a16:creationId xmlns:a16="http://schemas.microsoft.com/office/drawing/2014/main" id="{C6D14033-9580-C8B7-176F-F30D3E3E5098}"/>
              </a:ext>
            </a:extLst>
          </p:cNvPr>
          <p:cNvSpPr>
            <a:spLocks noGrp="1"/>
          </p:cNvSpPr>
          <p:nvPr>
            <p:ph type="pic" sz="quarter" idx="14"/>
          </p:nvPr>
        </p:nvSpPr>
        <p:spPr/>
        <p:txBody>
          <a:bodyPr/>
          <a:lstStyle/>
          <a:p>
            <a:endParaRPr lang="en-GB"/>
          </a:p>
        </p:txBody>
      </p:sp>
      <p:sp>
        <p:nvSpPr>
          <p:cNvPr id="9" name="Picture Placeholder 8">
            <a:extLst>
              <a:ext uri="{FF2B5EF4-FFF2-40B4-BE49-F238E27FC236}">
                <a16:creationId xmlns:a16="http://schemas.microsoft.com/office/drawing/2014/main" id="{7DDBB893-D5A9-3912-5CAF-2D4E57E43F64}"/>
              </a:ext>
            </a:extLst>
          </p:cNvPr>
          <p:cNvSpPr>
            <a:spLocks noGrp="1"/>
          </p:cNvSpPr>
          <p:nvPr>
            <p:ph type="pic" sz="quarter" idx="15"/>
          </p:nvPr>
        </p:nvSpPr>
        <p:spPr/>
        <p:txBody>
          <a:bodyPr/>
          <a:lstStyle/>
          <a:p>
            <a:endParaRPr lang="en-GB"/>
          </a:p>
        </p:txBody>
      </p:sp>
      <p:sp>
        <p:nvSpPr>
          <p:cNvPr id="10" name="Date Placeholder 9">
            <a:extLst>
              <a:ext uri="{FF2B5EF4-FFF2-40B4-BE49-F238E27FC236}">
                <a16:creationId xmlns:a16="http://schemas.microsoft.com/office/drawing/2014/main" id="{139EF100-CC55-4100-3182-BA8666699AFD}"/>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5" name="Picture 14">
            <a:extLst>
              <a:ext uri="{FF2B5EF4-FFF2-40B4-BE49-F238E27FC236}">
                <a16:creationId xmlns:a16="http://schemas.microsoft.com/office/drawing/2014/main" id="{C94C796A-6539-78EC-3D27-C5D5073681F9}"/>
              </a:ext>
            </a:extLst>
          </p:cNvPr>
          <p:cNvPicPr>
            <a:picLocks noChangeAspect="1"/>
          </p:cNvPicPr>
          <p:nvPr/>
        </p:nvPicPr>
        <p:blipFill>
          <a:blip r:embed="rId5"/>
          <a:stretch>
            <a:fillRect/>
          </a:stretch>
        </p:blipFill>
        <p:spPr>
          <a:xfrm>
            <a:off x="111308" y="1344028"/>
            <a:ext cx="8922699" cy="4516017"/>
          </a:xfrm>
          <a:prstGeom prst="rect">
            <a:avLst/>
          </a:prstGeom>
        </p:spPr>
      </p:pic>
      <p:sp>
        <p:nvSpPr>
          <p:cNvPr id="16" name="Footer Placeholder 2">
            <a:extLst>
              <a:ext uri="{FF2B5EF4-FFF2-40B4-BE49-F238E27FC236}">
                <a16:creationId xmlns:a16="http://schemas.microsoft.com/office/drawing/2014/main" id="{E677CADD-1B4D-A12D-68C0-27B30FD049E2}"/>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94280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7ADB22-3E09-E4F4-23C6-AB67A3FBDAA6}"/>
              </a:ext>
            </a:extLst>
          </p:cNvPr>
          <p:cNvSpPr>
            <a:spLocks noGrp="1"/>
          </p:cNvSpPr>
          <p:nvPr>
            <p:ph type="title"/>
          </p:nvPr>
        </p:nvSpPr>
        <p:spPr/>
        <p:txBody>
          <a:bodyPr/>
          <a:lstStyle/>
          <a:p>
            <a:r>
              <a:rPr lang="en-GB" dirty="0"/>
              <a:t>Question?</a:t>
            </a:r>
          </a:p>
        </p:txBody>
      </p:sp>
      <p:sp>
        <p:nvSpPr>
          <p:cNvPr id="10" name="Date Placeholder 9">
            <a:extLst>
              <a:ext uri="{FF2B5EF4-FFF2-40B4-BE49-F238E27FC236}">
                <a16:creationId xmlns:a16="http://schemas.microsoft.com/office/drawing/2014/main" id="{9BF772F6-E85A-15DA-93A3-CF82A7B95946}"/>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4" name="Slide Number Placeholder 3">
            <a:extLst>
              <a:ext uri="{FF2B5EF4-FFF2-40B4-BE49-F238E27FC236}">
                <a16:creationId xmlns:a16="http://schemas.microsoft.com/office/drawing/2014/main" id="{F393E7CA-E0E4-C924-EB62-E62C4F8D5FD5}"/>
              </a:ext>
            </a:extLst>
          </p:cNvPr>
          <p:cNvSpPr>
            <a:spLocks noGrp="1"/>
          </p:cNvSpPr>
          <p:nvPr>
            <p:ph type="sldNum" sz="quarter" idx="12"/>
          </p:nvPr>
        </p:nvSpPr>
        <p:spPr/>
        <p:txBody>
          <a:bodyPr/>
          <a:lstStyle/>
          <a:p>
            <a:fld id="{E99AA00D-7603-4B75-A4E2-C79C360F7CB4}" type="slidenum">
              <a:rPr lang="en-GB" smtClean="0"/>
              <a:t>35</a:t>
            </a:fld>
            <a:endParaRPr lang="en-GB" dirty="0"/>
          </a:p>
        </p:txBody>
      </p:sp>
      <p:sp>
        <p:nvSpPr>
          <p:cNvPr id="13" name="Footer Placeholder 2">
            <a:extLst>
              <a:ext uri="{FF2B5EF4-FFF2-40B4-BE49-F238E27FC236}">
                <a16:creationId xmlns:a16="http://schemas.microsoft.com/office/drawing/2014/main" id="{56AE1FEF-53E5-2E32-FF14-64775AFD5E9F}"/>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292962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F212-B7EE-820A-9671-2F791DA694E9}"/>
              </a:ext>
            </a:extLst>
          </p:cNvPr>
          <p:cNvSpPr>
            <a:spLocks noGrp="1"/>
          </p:cNvSpPr>
          <p:nvPr>
            <p:ph type="title"/>
          </p:nvPr>
        </p:nvSpPr>
        <p:spPr/>
        <p:txBody>
          <a:bodyPr/>
          <a:lstStyle/>
          <a:p>
            <a:r>
              <a:rPr lang="en-GB" dirty="0"/>
              <a:t>Case studies</a:t>
            </a:r>
          </a:p>
        </p:txBody>
      </p:sp>
      <p:sp>
        <p:nvSpPr>
          <p:cNvPr id="3" name="Footer Placeholder 2">
            <a:extLst>
              <a:ext uri="{FF2B5EF4-FFF2-40B4-BE49-F238E27FC236}">
                <a16:creationId xmlns:a16="http://schemas.microsoft.com/office/drawing/2014/main" id="{62021212-9C33-2A89-FF57-B59F5430EB18}"/>
              </a:ext>
            </a:extLst>
          </p:cNvPr>
          <p:cNvSpPr>
            <a:spLocks noGrp="1"/>
          </p:cNvSpPr>
          <p:nvPr>
            <p:ph type="ftr" sz="quarter" idx="11"/>
          </p:nvPr>
        </p:nvSpPr>
        <p:spPr/>
        <p:txBody>
          <a:bodyPr/>
          <a:lstStyle/>
          <a:p>
            <a:r>
              <a:rPr lang="en-GB" dirty="0"/>
              <a:t>Simulate </a:t>
            </a:r>
            <a:r>
              <a:rPr lang="en-GB" dirty="0" err="1"/>
              <a:t>spatio</a:t>
            </a:r>
            <a:r>
              <a:rPr lang="en-GB" dirty="0"/>
              <a:t>-temporal data using ASCOT</a:t>
            </a:r>
          </a:p>
        </p:txBody>
      </p:sp>
      <p:sp>
        <p:nvSpPr>
          <p:cNvPr id="4" name="Slide Number Placeholder 3">
            <a:extLst>
              <a:ext uri="{FF2B5EF4-FFF2-40B4-BE49-F238E27FC236}">
                <a16:creationId xmlns:a16="http://schemas.microsoft.com/office/drawing/2014/main" id="{10CAEACB-F445-B246-A869-18FB6FBE7CED}"/>
              </a:ext>
            </a:extLst>
          </p:cNvPr>
          <p:cNvSpPr>
            <a:spLocks noGrp="1"/>
          </p:cNvSpPr>
          <p:nvPr>
            <p:ph type="sldNum" sz="quarter" idx="12"/>
          </p:nvPr>
        </p:nvSpPr>
        <p:spPr/>
        <p:txBody>
          <a:bodyPr/>
          <a:lstStyle/>
          <a:p>
            <a:fld id="{E99AA00D-7603-4B75-A4E2-C79C360F7CB4}" type="slidenum">
              <a:rPr lang="en-GB" smtClean="0"/>
              <a:t>4</a:t>
            </a:fld>
            <a:endParaRPr lang="en-GB" dirty="0"/>
          </a:p>
        </p:txBody>
      </p:sp>
      <p:sp>
        <p:nvSpPr>
          <p:cNvPr id="5" name="Picture Placeholder 4">
            <a:extLst>
              <a:ext uri="{FF2B5EF4-FFF2-40B4-BE49-F238E27FC236}">
                <a16:creationId xmlns:a16="http://schemas.microsoft.com/office/drawing/2014/main" id="{D493BE40-57F6-E4C8-79E0-27D232841F1D}"/>
              </a:ext>
            </a:extLst>
          </p:cNvPr>
          <p:cNvSpPr>
            <a:spLocks noGrp="1"/>
          </p:cNvSpPr>
          <p:nvPr>
            <p:ph type="pic" sz="quarter" idx="17"/>
          </p:nvPr>
        </p:nvSpPr>
        <p:spPr/>
        <p:txBody>
          <a:bodyPr/>
          <a:lstStyle/>
          <a:p>
            <a:endParaRPr lang="en-GB"/>
          </a:p>
        </p:txBody>
      </p:sp>
      <p:sp>
        <p:nvSpPr>
          <p:cNvPr id="6" name="Picture Placeholder 5">
            <a:extLst>
              <a:ext uri="{FF2B5EF4-FFF2-40B4-BE49-F238E27FC236}">
                <a16:creationId xmlns:a16="http://schemas.microsoft.com/office/drawing/2014/main" id="{2D25534B-6A49-E5B2-E6A8-70ADDF6C4AA1}"/>
              </a:ext>
            </a:extLst>
          </p:cNvPr>
          <p:cNvSpPr>
            <a:spLocks noGrp="1"/>
          </p:cNvSpPr>
          <p:nvPr>
            <p:ph type="pic" sz="quarter" idx="16"/>
          </p:nvPr>
        </p:nvSpPr>
        <p:spPr/>
        <p:txBody>
          <a:bodyPr/>
          <a:lstStyle/>
          <a:p>
            <a:endParaRPr lang="en-GB"/>
          </a:p>
        </p:txBody>
      </p:sp>
      <p:sp>
        <p:nvSpPr>
          <p:cNvPr id="7" name="Picture Placeholder 6">
            <a:extLst>
              <a:ext uri="{FF2B5EF4-FFF2-40B4-BE49-F238E27FC236}">
                <a16:creationId xmlns:a16="http://schemas.microsoft.com/office/drawing/2014/main" id="{9899CCD8-AAF4-905C-D74B-A67EB5A27994}"/>
              </a:ext>
            </a:extLst>
          </p:cNvPr>
          <p:cNvSpPr>
            <a:spLocks noGrp="1"/>
          </p:cNvSpPr>
          <p:nvPr>
            <p:ph type="pic" sz="quarter" idx="13"/>
          </p:nvPr>
        </p:nvSpPr>
        <p:spPr/>
        <p:txBody>
          <a:bodyPr/>
          <a:lstStyle/>
          <a:p>
            <a:endParaRPr lang="en-GB"/>
          </a:p>
        </p:txBody>
      </p:sp>
      <p:sp>
        <p:nvSpPr>
          <p:cNvPr id="8" name="Picture Placeholder 7">
            <a:extLst>
              <a:ext uri="{FF2B5EF4-FFF2-40B4-BE49-F238E27FC236}">
                <a16:creationId xmlns:a16="http://schemas.microsoft.com/office/drawing/2014/main" id="{DE486A37-28E0-E8BF-716A-DBEF08A65A29}"/>
              </a:ext>
            </a:extLst>
          </p:cNvPr>
          <p:cNvSpPr>
            <a:spLocks noGrp="1"/>
          </p:cNvSpPr>
          <p:nvPr>
            <p:ph type="pic" sz="quarter" idx="14"/>
          </p:nvPr>
        </p:nvSpPr>
        <p:spPr/>
        <p:txBody>
          <a:bodyPr/>
          <a:lstStyle/>
          <a:p>
            <a:endParaRPr lang="en-GB"/>
          </a:p>
        </p:txBody>
      </p:sp>
      <p:sp>
        <p:nvSpPr>
          <p:cNvPr id="9" name="Picture Placeholder 8">
            <a:extLst>
              <a:ext uri="{FF2B5EF4-FFF2-40B4-BE49-F238E27FC236}">
                <a16:creationId xmlns:a16="http://schemas.microsoft.com/office/drawing/2014/main" id="{CEAFCB89-AB03-075E-E87A-4D3E04B3E2E7}"/>
              </a:ext>
            </a:extLst>
          </p:cNvPr>
          <p:cNvSpPr>
            <a:spLocks noGrp="1"/>
          </p:cNvSpPr>
          <p:nvPr>
            <p:ph type="pic" sz="quarter" idx="15"/>
          </p:nvPr>
        </p:nvSpPr>
        <p:spPr/>
        <p:txBody>
          <a:bodyPr/>
          <a:lstStyle/>
          <a:p>
            <a:endParaRPr lang="en-GB"/>
          </a:p>
        </p:txBody>
      </p:sp>
      <p:sp>
        <p:nvSpPr>
          <p:cNvPr id="10" name="Date Placeholder 9">
            <a:extLst>
              <a:ext uri="{FF2B5EF4-FFF2-40B4-BE49-F238E27FC236}">
                <a16:creationId xmlns:a16="http://schemas.microsoft.com/office/drawing/2014/main" id="{20D76810-513D-2D39-94CB-D5216B6E5C0B}"/>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pic>
        <p:nvPicPr>
          <p:cNvPr id="12" name="Picture 11">
            <a:extLst>
              <a:ext uri="{FF2B5EF4-FFF2-40B4-BE49-F238E27FC236}">
                <a16:creationId xmlns:a16="http://schemas.microsoft.com/office/drawing/2014/main" id="{FE265B0A-781F-AEEA-66D8-A7402443FE3E}"/>
              </a:ext>
            </a:extLst>
          </p:cNvPr>
          <p:cNvPicPr>
            <a:picLocks noChangeAspect="1"/>
          </p:cNvPicPr>
          <p:nvPr/>
        </p:nvPicPr>
        <p:blipFill>
          <a:blip r:embed="rId2"/>
          <a:stretch>
            <a:fillRect/>
          </a:stretch>
        </p:blipFill>
        <p:spPr>
          <a:xfrm>
            <a:off x="6526902" y="1554304"/>
            <a:ext cx="4114800" cy="2465399"/>
          </a:xfrm>
          <a:prstGeom prst="rect">
            <a:avLst/>
          </a:prstGeom>
        </p:spPr>
      </p:pic>
      <p:sp>
        <p:nvSpPr>
          <p:cNvPr id="13" name="TextBox 12">
            <a:extLst>
              <a:ext uri="{FF2B5EF4-FFF2-40B4-BE49-F238E27FC236}">
                <a16:creationId xmlns:a16="http://schemas.microsoft.com/office/drawing/2014/main" id="{FE3FA642-6C09-FA74-492B-C101F8BB8676}"/>
              </a:ext>
            </a:extLst>
          </p:cNvPr>
          <p:cNvSpPr txBox="1"/>
          <p:nvPr/>
        </p:nvSpPr>
        <p:spPr>
          <a:xfrm>
            <a:off x="7198288" y="1023523"/>
            <a:ext cx="3654270" cy="461665"/>
          </a:xfrm>
          <a:prstGeom prst="rect">
            <a:avLst/>
          </a:prstGeom>
          <a:noFill/>
        </p:spPr>
        <p:txBody>
          <a:bodyPr wrap="square">
            <a:spAutoFit/>
          </a:bodyPr>
          <a:lstStyle/>
          <a:p>
            <a:r>
              <a:rPr lang="en-GB" sz="2400" b="1" dirty="0">
                <a:solidFill>
                  <a:srgbClr val="045953"/>
                </a:solidFill>
              </a:rPr>
              <a:t>Greenhouse Gas Fluxes</a:t>
            </a:r>
          </a:p>
        </p:txBody>
      </p:sp>
      <p:pic>
        <p:nvPicPr>
          <p:cNvPr id="14" name="Picture 13" descr="A screenshot of a screen&#10;&#10;Description automatically generated">
            <a:extLst>
              <a:ext uri="{FF2B5EF4-FFF2-40B4-BE49-F238E27FC236}">
                <a16:creationId xmlns:a16="http://schemas.microsoft.com/office/drawing/2014/main" id="{45F0DAF0-C491-9144-4F50-CE9A48352955}"/>
              </a:ext>
            </a:extLst>
          </p:cNvPr>
          <p:cNvPicPr>
            <a:picLocks noChangeAspect="1"/>
          </p:cNvPicPr>
          <p:nvPr/>
        </p:nvPicPr>
        <p:blipFill rotWithShape="1">
          <a:blip r:embed="rId3">
            <a:extLst>
              <a:ext uri="{28A0092B-C50C-407E-A947-70E740481C1C}">
                <a14:useLocalDpi xmlns:a14="http://schemas.microsoft.com/office/drawing/2010/main" val="0"/>
              </a:ext>
            </a:extLst>
          </a:blip>
          <a:srcRect r="48899"/>
          <a:stretch/>
        </p:blipFill>
        <p:spPr>
          <a:xfrm>
            <a:off x="6526902" y="4079739"/>
            <a:ext cx="4114800" cy="2107674"/>
          </a:xfrm>
          <a:prstGeom prst="rect">
            <a:avLst/>
          </a:prstGeom>
        </p:spPr>
      </p:pic>
      <p:sp>
        <p:nvSpPr>
          <p:cNvPr id="15" name="TextBox 14">
            <a:extLst>
              <a:ext uri="{FF2B5EF4-FFF2-40B4-BE49-F238E27FC236}">
                <a16:creationId xmlns:a16="http://schemas.microsoft.com/office/drawing/2014/main" id="{45B02F3E-A411-71C7-AB2C-0794394E8BD9}"/>
              </a:ext>
            </a:extLst>
          </p:cNvPr>
          <p:cNvSpPr txBox="1"/>
          <p:nvPr/>
        </p:nvSpPr>
        <p:spPr>
          <a:xfrm>
            <a:off x="10061196" y="6047865"/>
            <a:ext cx="1582724" cy="261610"/>
          </a:xfrm>
          <a:prstGeom prst="rect">
            <a:avLst/>
          </a:prstGeom>
          <a:noFill/>
        </p:spPr>
        <p:txBody>
          <a:bodyPr wrap="square" rtlCol="0">
            <a:spAutoFit/>
          </a:bodyPr>
          <a:lstStyle/>
          <a:p>
            <a:r>
              <a:rPr lang="en-GB" sz="1100" dirty="0">
                <a:solidFill>
                  <a:srgbClr val="045953"/>
                </a:solidFill>
              </a:rPr>
              <a:t>(Levy et all., 2022)</a:t>
            </a:r>
          </a:p>
        </p:txBody>
      </p:sp>
      <p:pic>
        <p:nvPicPr>
          <p:cNvPr id="16" name="Picture 15" descr="Map&#10;&#10;Description automatically generated">
            <a:extLst>
              <a:ext uri="{FF2B5EF4-FFF2-40B4-BE49-F238E27FC236}">
                <a16:creationId xmlns:a16="http://schemas.microsoft.com/office/drawing/2014/main" id="{A25015EC-3017-A202-7178-08923692B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22" y="1494643"/>
            <a:ext cx="3497070" cy="4659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ownload emission maps - NAEI, UK">
            <a:extLst>
              <a:ext uri="{FF2B5EF4-FFF2-40B4-BE49-F238E27FC236}">
                <a16:creationId xmlns:a16="http://schemas.microsoft.com/office/drawing/2014/main" id="{CC6C56E3-5BF2-5BFB-6130-795ABA9FE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092" y="1554304"/>
            <a:ext cx="2569702" cy="46331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A83A8F1-E016-8928-CA6C-E4E843B16629}"/>
              </a:ext>
            </a:extLst>
          </p:cNvPr>
          <p:cNvSpPr txBox="1"/>
          <p:nvPr/>
        </p:nvSpPr>
        <p:spPr>
          <a:xfrm>
            <a:off x="1816270" y="1032468"/>
            <a:ext cx="3514659" cy="461665"/>
          </a:xfrm>
          <a:prstGeom prst="rect">
            <a:avLst/>
          </a:prstGeom>
          <a:noFill/>
        </p:spPr>
        <p:txBody>
          <a:bodyPr wrap="square">
            <a:spAutoFit/>
          </a:bodyPr>
          <a:lstStyle/>
          <a:p>
            <a:r>
              <a:rPr lang="en-GB" sz="2400" b="1" dirty="0">
                <a:solidFill>
                  <a:srgbClr val="045953"/>
                </a:solidFill>
              </a:rPr>
              <a:t>Atmospheric pollutants </a:t>
            </a:r>
          </a:p>
        </p:txBody>
      </p:sp>
      <p:cxnSp>
        <p:nvCxnSpPr>
          <p:cNvPr id="20" name="Straight Arrow Connector 19">
            <a:extLst>
              <a:ext uri="{FF2B5EF4-FFF2-40B4-BE49-F238E27FC236}">
                <a16:creationId xmlns:a16="http://schemas.microsoft.com/office/drawing/2014/main" id="{313E645D-F424-A10D-C864-D211EDCA1596}"/>
              </a:ext>
            </a:extLst>
          </p:cNvPr>
          <p:cNvCxnSpPr>
            <a:cxnSpLocks/>
            <a:stCxn id="21" idx="2"/>
          </p:cNvCxnSpPr>
          <p:nvPr/>
        </p:nvCxnSpPr>
        <p:spPr>
          <a:xfrm>
            <a:off x="1387911" y="2512234"/>
            <a:ext cx="396983" cy="278927"/>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93099B-DA0C-1060-47E8-87A0187302BA}"/>
              </a:ext>
            </a:extLst>
          </p:cNvPr>
          <p:cNvSpPr txBox="1"/>
          <p:nvPr/>
        </p:nvSpPr>
        <p:spPr>
          <a:xfrm>
            <a:off x="813265" y="2142902"/>
            <a:ext cx="1149292" cy="369332"/>
          </a:xfrm>
          <a:prstGeom prst="rect">
            <a:avLst/>
          </a:prstGeom>
          <a:noFill/>
        </p:spPr>
        <p:txBody>
          <a:bodyPr wrap="square" rtlCol="0">
            <a:spAutoFit/>
          </a:bodyPr>
          <a:lstStyle/>
          <a:p>
            <a:r>
              <a:rPr lang="en-GB" dirty="0">
                <a:solidFill>
                  <a:srgbClr val="045953"/>
                </a:solidFill>
              </a:rPr>
              <a:t>Point data</a:t>
            </a:r>
          </a:p>
        </p:txBody>
      </p:sp>
      <p:cxnSp>
        <p:nvCxnSpPr>
          <p:cNvPr id="25" name="Straight Arrow Connector 24">
            <a:extLst>
              <a:ext uri="{FF2B5EF4-FFF2-40B4-BE49-F238E27FC236}">
                <a16:creationId xmlns:a16="http://schemas.microsoft.com/office/drawing/2014/main" id="{17E96999-038D-72DB-9424-4EA7ACA036E9}"/>
              </a:ext>
            </a:extLst>
          </p:cNvPr>
          <p:cNvCxnSpPr>
            <a:cxnSpLocks/>
          </p:cNvCxnSpPr>
          <p:nvPr/>
        </p:nvCxnSpPr>
        <p:spPr>
          <a:xfrm>
            <a:off x="7362104" y="4440328"/>
            <a:ext cx="169630" cy="305589"/>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AB5A98-A5FD-7B08-134D-3CF00FDB3CDE}"/>
              </a:ext>
            </a:extLst>
          </p:cNvPr>
          <p:cNvSpPr txBox="1"/>
          <p:nvPr/>
        </p:nvSpPr>
        <p:spPr>
          <a:xfrm>
            <a:off x="6787458" y="4124857"/>
            <a:ext cx="1149292" cy="369332"/>
          </a:xfrm>
          <a:prstGeom prst="rect">
            <a:avLst/>
          </a:prstGeom>
          <a:noFill/>
        </p:spPr>
        <p:txBody>
          <a:bodyPr wrap="square" rtlCol="0">
            <a:spAutoFit/>
          </a:bodyPr>
          <a:lstStyle/>
          <a:p>
            <a:r>
              <a:rPr lang="en-GB" dirty="0">
                <a:solidFill>
                  <a:srgbClr val="045953"/>
                </a:solidFill>
              </a:rPr>
              <a:t>Point data</a:t>
            </a:r>
          </a:p>
        </p:txBody>
      </p:sp>
      <p:cxnSp>
        <p:nvCxnSpPr>
          <p:cNvPr id="31" name="Straight Arrow Connector 30">
            <a:extLst>
              <a:ext uri="{FF2B5EF4-FFF2-40B4-BE49-F238E27FC236}">
                <a16:creationId xmlns:a16="http://schemas.microsoft.com/office/drawing/2014/main" id="{37FC2EAE-426F-72A4-79A5-4ADD9F25AF48}"/>
              </a:ext>
            </a:extLst>
          </p:cNvPr>
          <p:cNvCxnSpPr>
            <a:cxnSpLocks/>
            <a:stCxn id="32" idx="2"/>
          </p:cNvCxnSpPr>
          <p:nvPr/>
        </p:nvCxnSpPr>
        <p:spPr>
          <a:xfrm flipH="1">
            <a:off x="5262480" y="2791161"/>
            <a:ext cx="374810" cy="186931"/>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7B7AFEA-2709-FD45-98E9-E7D16F8807D6}"/>
              </a:ext>
            </a:extLst>
          </p:cNvPr>
          <p:cNvSpPr txBox="1"/>
          <p:nvPr/>
        </p:nvSpPr>
        <p:spPr>
          <a:xfrm>
            <a:off x="5062644" y="2421829"/>
            <a:ext cx="1149292" cy="369332"/>
          </a:xfrm>
          <a:prstGeom prst="rect">
            <a:avLst/>
          </a:prstGeom>
          <a:noFill/>
        </p:spPr>
        <p:txBody>
          <a:bodyPr wrap="square" rtlCol="0">
            <a:spAutoFit/>
          </a:bodyPr>
          <a:lstStyle/>
          <a:p>
            <a:r>
              <a:rPr lang="en-GB" dirty="0">
                <a:solidFill>
                  <a:srgbClr val="045953"/>
                </a:solidFill>
              </a:rPr>
              <a:t>Areal data</a:t>
            </a:r>
          </a:p>
        </p:txBody>
      </p:sp>
      <p:cxnSp>
        <p:nvCxnSpPr>
          <p:cNvPr id="36" name="Straight Arrow Connector 35">
            <a:extLst>
              <a:ext uri="{FF2B5EF4-FFF2-40B4-BE49-F238E27FC236}">
                <a16:creationId xmlns:a16="http://schemas.microsoft.com/office/drawing/2014/main" id="{F6AE726E-099A-1191-F1B6-DBE42C21A117}"/>
              </a:ext>
            </a:extLst>
          </p:cNvPr>
          <p:cNvCxnSpPr>
            <a:cxnSpLocks/>
            <a:stCxn id="37" idx="2"/>
          </p:cNvCxnSpPr>
          <p:nvPr/>
        </p:nvCxnSpPr>
        <p:spPr>
          <a:xfrm flipH="1">
            <a:off x="10242958" y="4171813"/>
            <a:ext cx="489479" cy="408576"/>
          </a:xfrm>
          <a:prstGeom prst="straightConnector1">
            <a:avLst/>
          </a:prstGeom>
          <a:ln w="28575">
            <a:solidFill>
              <a:srgbClr val="04595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3CFD69A-A4C0-1269-179F-263947C70BD2}"/>
              </a:ext>
            </a:extLst>
          </p:cNvPr>
          <p:cNvSpPr txBox="1"/>
          <p:nvPr/>
        </p:nvSpPr>
        <p:spPr>
          <a:xfrm>
            <a:off x="10157791" y="3802481"/>
            <a:ext cx="1149292" cy="369332"/>
          </a:xfrm>
          <a:prstGeom prst="rect">
            <a:avLst/>
          </a:prstGeom>
          <a:noFill/>
        </p:spPr>
        <p:txBody>
          <a:bodyPr wrap="square" rtlCol="0">
            <a:spAutoFit/>
          </a:bodyPr>
          <a:lstStyle/>
          <a:p>
            <a:r>
              <a:rPr lang="en-GB" dirty="0">
                <a:solidFill>
                  <a:srgbClr val="045953"/>
                </a:solidFill>
              </a:rPr>
              <a:t>Areal data</a:t>
            </a:r>
          </a:p>
        </p:txBody>
      </p:sp>
    </p:spTree>
    <p:extLst>
      <p:ext uri="{BB962C8B-B14F-4D97-AF65-F5344CB8AC3E}">
        <p14:creationId xmlns:p14="http://schemas.microsoft.com/office/powerpoint/2010/main" val="425710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BED2-4096-3375-57F9-A5B0F5F34AED}"/>
              </a:ext>
            </a:extLst>
          </p:cNvPr>
          <p:cNvSpPr>
            <a:spLocks noGrp="1"/>
          </p:cNvSpPr>
          <p:nvPr>
            <p:ph type="title"/>
          </p:nvPr>
        </p:nvSpPr>
        <p:spPr/>
        <p:txBody>
          <a:bodyPr>
            <a:normAutofit/>
          </a:bodyPr>
          <a:lstStyle/>
          <a:p>
            <a:r>
              <a:rPr lang="en-GB" dirty="0"/>
              <a:t>Generalising the case studies​</a:t>
            </a:r>
          </a:p>
        </p:txBody>
      </p:sp>
      <p:sp>
        <p:nvSpPr>
          <p:cNvPr id="4" name="Slide Number Placeholder 3">
            <a:extLst>
              <a:ext uri="{FF2B5EF4-FFF2-40B4-BE49-F238E27FC236}">
                <a16:creationId xmlns:a16="http://schemas.microsoft.com/office/drawing/2014/main" id="{2D379029-610A-ECFC-5835-6EBCA8870496}"/>
              </a:ext>
            </a:extLst>
          </p:cNvPr>
          <p:cNvSpPr>
            <a:spLocks noGrp="1"/>
          </p:cNvSpPr>
          <p:nvPr>
            <p:ph type="sldNum" sz="quarter" idx="12"/>
          </p:nvPr>
        </p:nvSpPr>
        <p:spPr/>
        <p:txBody>
          <a:bodyPr/>
          <a:lstStyle/>
          <a:p>
            <a:fld id="{E99AA00D-7603-4B75-A4E2-C79C360F7CB4}" type="slidenum">
              <a:rPr lang="en-GB" smtClean="0"/>
              <a:t>5</a:t>
            </a:fld>
            <a:endParaRPr lang="en-GB" dirty="0"/>
          </a:p>
        </p:txBody>
      </p:sp>
      <p:sp>
        <p:nvSpPr>
          <p:cNvPr id="10" name="Date Placeholder 9">
            <a:extLst>
              <a:ext uri="{FF2B5EF4-FFF2-40B4-BE49-F238E27FC236}">
                <a16:creationId xmlns:a16="http://schemas.microsoft.com/office/drawing/2014/main" id="{45038B0E-FBB6-44E1-D56F-863302202837}"/>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44" name="Content Placeholder 2">
            <a:extLst>
              <a:ext uri="{FF2B5EF4-FFF2-40B4-BE49-F238E27FC236}">
                <a16:creationId xmlns:a16="http://schemas.microsoft.com/office/drawing/2014/main" id="{7F1E3F63-8D9F-43F4-4F8D-71BE7F914BD9}"/>
              </a:ext>
            </a:extLst>
          </p:cNvPr>
          <p:cNvSpPr>
            <a:spLocks noGrp="1"/>
          </p:cNvSpPr>
          <p:nvPr/>
        </p:nvSpPr>
        <p:spPr>
          <a:xfrm>
            <a:off x="297036" y="1623620"/>
            <a:ext cx="5135576" cy="3979625"/>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800" dirty="0">
                <a:solidFill>
                  <a:srgbClr val="045953"/>
                </a:solidFill>
                <a:ea typeface="Source Sans Pro"/>
              </a:rPr>
              <a:t>Two data sources for each underlying process – point and area</a:t>
            </a:r>
          </a:p>
          <a:p>
            <a:pPr>
              <a:buFont typeface="Wingdings" panose="05000000000000000000" pitchFamily="2" charset="2"/>
              <a:buChar char="§"/>
            </a:pPr>
            <a:r>
              <a:rPr lang="en-US" sz="2800" dirty="0">
                <a:solidFill>
                  <a:srgbClr val="045953"/>
                </a:solidFill>
                <a:ea typeface="Source Sans Pro"/>
              </a:rPr>
              <a:t>(</a:t>
            </a:r>
            <a:r>
              <a:rPr lang="en-US" sz="2800" dirty="0" err="1">
                <a:solidFill>
                  <a:srgbClr val="045953"/>
                </a:solidFill>
                <a:ea typeface="Source Sans Pro"/>
              </a:rPr>
              <a:t>Spatio</a:t>
            </a:r>
            <a:r>
              <a:rPr lang="en-US" sz="2800" dirty="0">
                <a:solidFill>
                  <a:srgbClr val="045953"/>
                </a:solidFill>
                <a:ea typeface="Source Sans Pro"/>
              </a:rPr>
              <a:t>-)temporal smoothness</a:t>
            </a:r>
          </a:p>
          <a:p>
            <a:pPr>
              <a:buFont typeface="Wingdings" panose="05000000000000000000" pitchFamily="2" charset="2"/>
              <a:buChar char="§"/>
            </a:pPr>
            <a:r>
              <a:rPr lang="en-US" sz="2800" dirty="0">
                <a:solidFill>
                  <a:srgbClr val="045953"/>
                </a:solidFill>
                <a:ea typeface="Source Sans Pro"/>
              </a:rPr>
              <a:t>Sparse point sampling</a:t>
            </a:r>
          </a:p>
          <a:p>
            <a:pPr>
              <a:buFont typeface="Wingdings" panose="05000000000000000000" pitchFamily="2" charset="2"/>
              <a:buChar char="§"/>
            </a:pPr>
            <a:r>
              <a:rPr lang="en-US" sz="2800" dirty="0">
                <a:solidFill>
                  <a:srgbClr val="045953"/>
                </a:solidFill>
                <a:ea typeface="Source Sans Pro"/>
              </a:rPr>
              <a:t>No gold-standard/</a:t>
            </a:r>
            <a:r>
              <a:rPr lang="en-US" sz="2800" dirty="0" err="1">
                <a:solidFill>
                  <a:srgbClr val="045953"/>
                </a:solidFill>
                <a:ea typeface="Source Sans Pro"/>
              </a:rPr>
              <a:t>Truth</a:t>
            </a:r>
            <a:r>
              <a:rPr lang="en-US" sz="2800" baseline="30000" dirty="0" err="1">
                <a:solidFill>
                  <a:srgbClr val="045953"/>
                </a:solidFill>
                <a:ea typeface="Source Sans Pro"/>
              </a:rPr>
              <a:t>TM</a:t>
            </a:r>
            <a:r>
              <a:rPr lang="en-US" sz="2800" dirty="0">
                <a:solidFill>
                  <a:srgbClr val="045953"/>
                </a:solidFill>
                <a:ea typeface="Source Sans Pro"/>
              </a:rPr>
              <a:t>.</a:t>
            </a:r>
          </a:p>
        </p:txBody>
      </p:sp>
      <p:sp>
        <p:nvSpPr>
          <p:cNvPr id="6" name="Footer Placeholder 2">
            <a:extLst>
              <a:ext uri="{FF2B5EF4-FFF2-40B4-BE49-F238E27FC236}">
                <a16:creationId xmlns:a16="http://schemas.microsoft.com/office/drawing/2014/main" id="{20BC77BE-DAF8-4AF2-158F-74711499E2F4}"/>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71712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BED2-4096-3375-57F9-A5B0F5F34AED}"/>
              </a:ext>
            </a:extLst>
          </p:cNvPr>
          <p:cNvSpPr>
            <a:spLocks noGrp="1"/>
          </p:cNvSpPr>
          <p:nvPr>
            <p:ph type="title"/>
          </p:nvPr>
        </p:nvSpPr>
        <p:spPr/>
        <p:txBody>
          <a:bodyPr>
            <a:normAutofit/>
          </a:bodyPr>
          <a:lstStyle/>
          <a:p>
            <a:r>
              <a:rPr lang="en-GB" dirty="0"/>
              <a:t>Generalising the case studies​</a:t>
            </a:r>
          </a:p>
        </p:txBody>
      </p:sp>
      <p:sp>
        <p:nvSpPr>
          <p:cNvPr id="4" name="Slide Number Placeholder 3">
            <a:extLst>
              <a:ext uri="{FF2B5EF4-FFF2-40B4-BE49-F238E27FC236}">
                <a16:creationId xmlns:a16="http://schemas.microsoft.com/office/drawing/2014/main" id="{2D379029-610A-ECFC-5835-6EBCA8870496}"/>
              </a:ext>
            </a:extLst>
          </p:cNvPr>
          <p:cNvSpPr>
            <a:spLocks noGrp="1"/>
          </p:cNvSpPr>
          <p:nvPr>
            <p:ph type="sldNum" sz="quarter" idx="12"/>
          </p:nvPr>
        </p:nvSpPr>
        <p:spPr/>
        <p:txBody>
          <a:bodyPr/>
          <a:lstStyle/>
          <a:p>
            <a:fld id="{E99AA00D-7603-4B75-A4E2-C79C360F7CB4}" type="slidenum">
              <a:rPr lang="en-GB" smtClean="0"/>
              <a:t>6</a:t>
            </a:fld>
            <a:endParaRPr lang="en-GB" dirty="0"/>
          </a:p>
        </p:txBody>
      </p:sp>
      <p:sp>
        <p:nvSpPr>
          <p:cNvPr id="10" name="Date Placeholder 9">
            <a:extLst>
              <a:ext uri="{FF2B5EF4-FFF2-40B4-BE49-F238E27FC236}">
                <a16:creationId xmlns:a16="http://schemas.microsoft.com/office/drawing/2014/main" id="{45038B0E-FBB6-44E1-D56F-863302202837}"/>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44" name="Content Placeholder 2">
            <a:extLst>
              <a:ext uri="{FF2B5EF4-FFF2-40B4-BE49-F238E27FC236}">
                <a16:creationId xmlns:a16="http://schemas.microsoft.com/office/drawing/2014/main" id="{7F1E3F63-8D9F-43F4-4F8D-71BE7F914BD9}"/>
              </a:ext>
            </a:extLst>
          </p:cNvPr>
          <p:cNvSpPr>
            <a:spLocks noGrp="1"/>
          </p:cNvSpPr>
          <p:nvPr/>
        </p:nvSpPr>
        <p:spPr>
          <a:xfrm>
            <a:off x="297036" y="1623620"/>
            <a:ext cx="5135576" cy="3979625"/>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800" dirty="0">
                <a:solidFill>
                  <a:srgbClr val="045953"/>
                </a:solidFill>
                <a:ea typeface="Source Sans Pro"/>
              </a:rPr>
              <a:t>Two data sources for each underlying process – point and area</a:t>
            </a:r>
          </a:p>
          <a:p>
            <a:pPr>
              <a:buFont typeface="Wingdings" panose="05000000000000000000" pitchFamily="2" charset="2"/>
              <a:buChar char="§"/>
            </a:pPr>
            <a:r>
              <a:rPr lang="en-US" sz="2800" dirty="0">
                <a:solidFill>
                  <a:srgbClr val="045953"/>
                </a:solidFill>
                <a:ea typeface="Source Sans Pro"/>
              </a:rPr>
              <a:t>(</a:t>
            </a:r>
            <a:r>
              <a:rPr lang="en-US" sz="2800" dirty="0" err="1">
                <a:solidFill>
                  <a:srgbClr val="045953"/>
                </a:solidFill>
                <a:ea typeface="Source Sans Pro"/>
              </a:rPr>
              <a:t>Spatio</a:t>
            </a:r>
            <a:r>
              <a:rPr lang="en-US" sz="2800" dirty="0">
                <a:solidFill>
                  <a:srgbClr val="045953"/>
                </a:solidFill>
                <a:ea typeface="Source Sans Pro"/>
              </a:rPr>
              <a:t>-)temporal smoothness</a:t>
            </a:r>
          </a:p>
          <a:p>
            <a:pPr>
              <a:buFont typeface="Wingdings" panose="05000000000000000000" pitchFamily="2" charset="2"/>
              <a:buChar char="§"/>
            </a:pPr>
            <a:r>
              <a:rPr lang="en-US" sz="2800" dirty="0">
                <a:solidFill>
                  <a:srgbClr val="045953"/>
                </a:solidFill>
                <a:ea typeface="Source Sans Pro"/>
              </a:rPr>
              <a:t>Sparse point sampling</a:t>
            </a:r>
          </a:p>
          <a:p>
            <a:pPr>
              <a:buFont typeface="Wingdings" panose="05000000000000000000" pitchFamily="2" charset="2"/>
              <a:buChar char="§"/>
            </a:pPr>
            <a:r>
              <a:rPr lang="en-US" sz="2800" dirty="0">
                <a:solidFill>
                  <a:srgbClr val="045953"/>
                </a:solidFill>
                <a:ea typeface="Source Sans Pro"/>
              </a:rPr>
              <a:t>No gold-standard/</a:t>
            </a:r>
            <a:r>
              <a:rPr lang="en-US" sz="2800" dirty="0" err="1">
                <a:solidFill>
                  <a:srgbClr val="045953"/>
                </a:solidFill>
                <a:ea typeface="Source Sans Pro"/>
              </a:rPr>
              <a:t>Truth</a:t>
            </a:r>
            <a:r>
              <a:rPr lang="en-US" sz="2800" baseline="30000" dirty="0" err="1">
                <a:solidFill>
                  <a:srgbClr val="045953"/>
                </a:solidFill>
                <a:ea typeface="Source Sans Pro"/>
              </a:rPr>
              <a:t>TM</a:t>
            </a:r>
            <a:r>
              <a:rPr lang="en-US" sz="2800" dirty="0">
                <a:solidFill>
                  <a:srgbClr val="045953"/>
                </a:solidFill>
                <a:ea typeface="Source Sans Pro"/>
              </a:rPr>
              <a:t>.</a:t>
            </a:r>
          </a:p>
        </p:txBody>
      </p:sp>
      <p:sp>
        <p:nvSpPr>
          <p:cNvPr id="6" name="Footer Placeholder 2">
            <a:extLst>
              <a:ext uri="{FF2B5EF4-FFF2-40B4-BE49-F238E27FC236}">
                <a16:creationId xmlns:a16="http://schemas.microsoft.com/office/drawing/2014/main" id="{20BC77BE-DAF8-4AF2-158F-74711499E2F4}"/>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pic>
        <p:nvPicPr>
          <p:cNvPr id="5" name="Picture 4" descr="A bird with a shell and a map&#10;&#10;Description automatically generated with medium confidence">
            <a:extLst>
              <a:ext uri="{FF2B5EF4-FFF2-40B4-BE49-F238E27FC236}">
                <a16:creationId xmlns:a16="http://schemas.microsoft.com/office/drawing/2014/main" id="{62BD82AE-1F18-B66C-73CB-02A67CCD5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455" y="1439187"/>
            <a:ext cx="5970895" cy="3979625"/>
          </a:xfrm>
          <a:prstGeom prst="rect">
            <a:avLst/>
          </a:prstGeom>
        </p:spPr>
      </p:pic>
      <p:sp>
        <p:nvSpPr>
          <p:cNvPr id="8" name="TextBox 7">
            <a:extLst>
              <a:ext uri="{FF2B5EF4-FFF2-40B4-BE49-F238E27FC236}">
                <a16:creationId xmlns:a16="http://schemas.microsoft.com/office/drawing/2014/main" id="{8EE54365-E352-6D62-2243-E10B4E439F22}"/>
              </a:ext>
            </a:extLst>
          </p:cNvPr>
          <p:cNvSpPr txBox="1"/>
          <p:nvPr/>
        </p:nvSpPr>
        <p:spPr>
          <a:xfrm>
            <a:off x="7648303" y="5141813"/>
            <a:ext cx="3609047" cy="276999"/>
          </a:xfrm>
          <a:prstGeom prst="rect">
            <a:avLst/>
          </a:prstGeom>
          <a:noFill/>
        </p:spPr>
        <p:txBody>
          <a:bodyPr wrap="square">
            <a:spAutoFit/>
          </a:bodyPr>
          <a:lstStyle/>
          <a:p>
            <a:r>
              <a:rPr lang="en-GB" sz="1200" dirty="0"/>
              <a:t>https://www.nytimes.com/explain/2023/birds-science</a:t>
            </a:r>
          </a:p>
        </p:txBody>
      </p:sp>
    </p:spTree>
    <p:extLst>
      <p:ext uri="{BB962C8B-B14F-4D97-AF65-F5344CB8AC3E}">
        <p14:creationId xmlns:p14="http://schemas.microsoft.com/office/powerpoint/2010/main" val="370240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2F59-9720-C5F6-C07B-2D8F510ECA31}"/>
              </a:ext>
            </a:extLst>
          </p:cNvPr>
          <p:cNvSpPr>
            <a:spLocks noGrp="1"/>
          </p:cNvSpPr>
          <p:nvPr>
            <p:ph type="title"/>
          </p:nvPr>
        </p:nvSpPr>
        <p:spPr/>
        <p:txBody>
          <a:bodyPr/>
          <a:lstStyle/>
          <a:p>
            <a:r>
              <a:rPr lang="en-GB" dirty="0"/>
              <a:t>What we did</a:t>
            </a:r>
          </a:p>
        </p:txBody>
      </p:sp>
      <p:sp>
        <p:nvSpPr>
          <p:cNvPr id="4" name="Slide Number Placeholder 3">
            <a:extLst>
              <a:ext uri="{FF2B5EF4-FFF2-40B4-BE49-F238E27FC236}">
                <a16:creationId xmlns:a16="http://schemas.microsoft.com/office/drawing/2014/main" id="{53F2690E-37B1-F96F-F105-19152467A30D}"/>
              </a:ext>
            </a:extLst>
          </p:cNvPr>
          <p:cNvSpPr>
            <a:spLocks noGrp="1"/>
          </p:cNvSpPr>
          <p:nvPr>
            <p:ph type="sldNum" sz="quarter" idx="12"/>
          </p:nvPr>
        </p:nvSpPr>
        <p:spPr/>
        <p:txBody>
          <a:bodyPr/>
          <a:lstStyle/>
          <a:p>
            <a:fld id="{E99AA00D-7603-4B75-A4E2-C79C360F7CB4}" type="slidenum">
              <a:rPr lang="en-GB" smtClean="0"/>
              <a:t>7</a:t>
            </a:fld>
            <a:endParaRPr lang="en-GB" dirty="0"/>
          </a:p>
        </p:txBody>
      </p:sp>
      <p:sp>
        <p:nvSpPr>
          <p:cNvPr id="10" name="Date Placeholder 9">
            <a:extLst>
              <a:ext uri="{FF2B5EF4-FFF2-40B4-BE49-F238E27FC236}">
                <a16:creationId xmlns:a16="http://schemas.microsoft.com/office/drawing/2014/main" id="{2EAB3F62-CE4E-6269-6CB8-0476FCC76683}"/>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Content Placeholder 2">
            <a:extLst>
              <a:ext uri="{FF2B5EF4-FFF2-40B4-BE49-F238E27FC236}">
                <a16:creationId xmlns:a16="http://schemas.microsoft.com/office/drawing/2014/main" id="{7B2967AD-1E8F-C591-1E10-CCFF0AD39224}"/>
              </a:ext>
            </a:extLst>
          </p:cNvPr>
          <p:cNvSpPr>
            <a:spLocks noGrp="1"/>
          </p:cNvSpPr>
          <p:nvPr/>
        </p:nvSpPr>
        <p:spPr>
          <a:xfrm>
            <a:off x="536983" y="1473345"/>
            <a:ext cx="10515599" cy="4329752"/>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000" dirty="0">
                <a:solidFill>
                  <a:srgbClr val="045953"/>
                </a:solidFill>
              </a:rPr>
              <a:t>Wrote a software package to simulate a wide range of systems and sampling strategies (including air pollution and greenhouse gas patterns);</a:t>
            </a:r>
            <a:endParaRPr lang="en-US" sz="3000" dirty="0">
              <a:solidFill>
                <a:srgbClr val="045953"/>
              </a:solidFill>
              <a:ea typeface="Source Sans Pro"/>
            </a:endParaRPr>
          </a:p>
          <a:p>
            <a:pPr>
              <a:buFont typeface="Wingdings" panose="05000000000000000000" pitchFamily="2" charset="2"/>
              <a:buChar char="§"/>
            </a:pPr>
            <a:r>
              <a:rPr lang="en-US" sz="3000" dirty="0">
                <a:solidFill>
                  <a:srgbClr val="045953"/>
                </a:solidFill>
              </a:rPr>
              <a:t>Provided a suite of methods for integrating and comparing sparse spacetime data sources;</a:t>
            </a:r>
            <a:endParaRPr lang="en-US" sz="3000" dirty="0">
              <a:solidFill>
                <a:srgbClr val="045953"/>
              </a:solidFill>
              <a:ea typeface="Source Sans Pro"/>
            </a:endParaRPr>
          </a:p>
          <a:p>
            <a:pPr>
              <a:buFont typeface="Wingdings" panose="05000000000000000000" pitchFamily="2" charset="2"/>
              <a:buChar char="§"/>
            </a:pPr>
            <a:r>
              <a:rPr lang="en-US" sz="3000" dirty="0">
                <a:solidFill>
                  <a:srgbClr val="045953"/>
                </a:solidFill>
              </a:rPr>
              <a:t>Developing guidelines for interrogating and interpreting these models.</a:t>
            </a:r>
          </a:p>
        </p:txBody>
      </p:sp>
      <p:sp>
        <p:nvSpPr>
          <p:cNvPr id="11" name="Footer Placeholder 2">
            <a:extLst>
              <a:ext uri="{FF2B5EF4-FFF2-40B4-BE49-F238E27FC236}">
                <a16:creationId xmlns:a16="http://schemas.microsoft.com/office/drawing/2014/main" id="{EA3721F7-FA56-6224-E614-CD2DF65A3822}"/>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419364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2F59-9720-C5F6-C07B-2D8F510ECA31}"/>
              </a:ext>
            </a:extLst>
          </p:cNvPr>
          <p:cNvSpPr>
            <a:spLocks noGrp="1"/>
          </p:cNvSpPr>
          <p:nvPr>
            <p:ph type="title"/>
          </p:nvPr>
        </p:nvSpPr>
        <p:spPr/>
        <p:txBody>
          <a:bodyPr/>
          <a:lstStyle/>
          <a:p>
            <a:r>
              <a:rPr lang="en-GB" dirty="0"/>
              <a:t>What we did</a:t>
            </a:r>
          </a:p>
        </p:txBody>
      </p:sp>
      <p:sp>
        <p:nvSpPr>
          <p:cNvPr id="4" name="Slide Number Placeholder 3">
            <a:extLst>
              <a:ext uri="{FF2B5EF4-FFF2-40B4-BE49-F238E27FC236}">
                <a16:creationId xmlns:a16="http://schemas.microsoft.com/office/drawing/2014/main" id="{53F2690E-37B1-F96F-F105-19152467A30D}"/>
              </a:ext>
            </a:extLst>
          </p:cNvPr>
          <p:cNvSpPr>
            <a:spLocks noGrp="1"/>
          </p:cNvSpPr>
          <p:nvPr>
            <p:ph type="sldNum" sz="quarter" idx="12"/>
          </p:nvPr>
        </p:nvSpPr>
        <p:spPr/>
        <p:txBody>
          <a:bodyPr/>
          <a:lstStyle/>
          <a:p>
            <a:fld id="{E99AA00D-7603-4B75-A4E2-C79C360F7CB4}" type="slidenum">
              <a:rPr lang="en-GB" smtClean="0"/>
              <a:t>8</a:t>
            </a:fld>
            <a:endParaRPr lang="en-GB" dirty="0"/>
          </a:p>
        </p:txBody>
      </p:sp>
      <p:sp>
        <p:nvSpPr>
          <p:cNvPr id="10" name="Date Placeholder 9">
            <a:extLst>
              <a:ext uri="{FF2B5EF4-FFF2-40B4-BE49-F238E27FC236}">
                <a16:creationId xmlns:a16="http://schemas.microsoft.com/office/drawing/2014/main" id="{2EAB3F62-CE4E-6269-6CB8-0476FCC76683}"/>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Content Placeholder 2">
            <a:extLst>
              <a:ext uri="{FF2B5EF4-FFF2-40B4-BE49-F238E27FC236}">
                <a16:creationId xmlns:a16="http://schemas.microsoft.com/office/drawing/2014/main" id="{7B2967AD-1E8F-C591-1E10-CCFF0AD39224}"/>
              </a:ext>
            </a:extLst>
          </p:cNvPr>
          <p:cNvSpPr>
            <a:spLocks noGrp="1"/>
          </p:cNvSpPr>
          <p:nvPr/>
        </p:nvSpPr>
        <p:spPr>
          <a:xfrm>
            <a:off x="536983" y="1473345"/>
            <a:ext cx="10515599" cy="4329752"/>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000" b="1" dirty="0">
                <a:solidFill>
                  <a:srgbClr val="045953"/>
                </a:solidFill>
              </a:rPr>
              <a:t>Wrote a software package to simulate a wide range of systems and sampling strategies (including air pollution and greenhouse gas patterns);</a:t>
            </a:r>
            <a:endParaRPr lang="en-US" sz="3000" b="1" dirty="0">
              <a:solidFill>
                <a:srgbClr val="045953"/>
              </a:solidFill>
              <a:ea typeface="Source Sans Pro"/>
            </a:endParaRPr>
          </a:p>
          <a:p>
            <a:pPr>
              <a:buFont typeface="Wingdings" panose="05000000000000000000" pitchFamily="2" charset="2"/>
              <a:buChar char="§"/>
            </a:pPr>
            <a:r>
              <a:rPr lang="en-US" sz="3000" dirty="0">
                <a:solidFill>
                  <a:srgbClr val="045953"/>
                </a:solidFill>
              </a:rPr>
              <a:t>Provided a suite of methods for integrating and comparing sparse spacetime data sources;</a:t>
            </a:r>
            <a:endParaRPr lang="en-US" sz="3000" dirty="0">
              <a:solidFill>
                <a:srgbClr val="045953"/>
              </a:solidFill>
              <a:ea typeface="Source Sans Pro"/>
            </a:endParaRPr>
          </a:p>
          <a:p>
            <a:pPr>
              <a:buFont typeface="Wingdings" panose="05000000000000000000" pitchFamily="2" charset="2"/>
              <a:buChar char="§"/>
            </a:pPr>
            <a:r>
              <a:rPr lang="en-US" sz="3000" dirty="0">
                <a:solidFill>
                  <a:srgbClr val="045953"/>
                </a:solidFill>
              </a:rPr>
              <a:t>Developing guidelines for interrogating and interpreting these models.</a:t>
            </a:r>
          </a:p>
        </p:txBody>
      </p:sp>
      <p:sp>
        <p:nvSpPr>
          <p:cNvPr id="11" name="Footer Placeholder 2">
            <a:extLst>
              <a:ext uri="{FF2B5EF4-FFF2-40B4-BE49-F238E27FC236}">
                <a16:creationId xmlns:a16="http://schemas.microsoft.com/office/drawing/2014/main" id="{EA3721F7-FA56-6224-E614-CD2DF65A3822}"/>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75739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4F7F-B2ED-9665-FE0F-47B341A5E5D2}"/>
              </a:ext>
            </a:extLst>
          </p:cNvPr>
          <p:cNvSpPr>
            <a:spLocks noGrp="1"/>
          </p:cNvSpPr>
          <p:nvPr>
            <p:ph type="title"/>
          </p:nvPr>
        </p:nvSpPr>
        <p:spPr/>
        <p:txBody>
          <a:bodyPr/>
          <a:lstStyle/>
          <a:p>
            <a:r>
              <a:rPr lang="en-GB" dirty="0"/>
              <a:t>ASCOT R package</a:t>
            </a:r>
          </a:p>
        </p:txBody>
      </p:sp>
      <p:sp>
        <p:nvSpPr>
          <p:cNvPr id="4" name="Slide Number Placeholder 3">
            <a:extLst>
              <a:ext uri="{FF2B5EF4-FFF2-40B4-BE49-F238E27FC236}">
                <a16:creationId xmlns:a16="http://schemas.microsoft.com/office/drawing/2014/main" id="{5923FD04-9D05-F0E8-7AE1-936F8BEACB38}"/>
              </a:ext>
            </a:extLst>
          </p:cNvPr>
          <p:cNvSpPr>
            <a:spLocks noGrp="1"/>
          </p:cNvSpPr>
          <p:nvPr>
            <p:ph type="sldNum" sz="quarter" idx="12"/>
          </p:nvPr>
        </p:nvSpPr>
        <p:spPr/>
        <p:txBody>
          <a:bodyPr/>
          <a:lstStyle/>
          <a:p>
            <a:fld id="{E99AA00D-7603-4B75-A4E2-C79C360F7CB4}" type="slidenum">
              <a:rPr lang="en-GB" smtClean="0"/>
              <a:t>9</a:t>
            </a:fld>
            <a:endParaRPr lang="en-GB" dirty="0"/>
          </a:p>
        </p:txBody>
      </p:sp>
      <p:sp>
        <p:nvSpPr>
          <p:cNvPr id="5" name="Picture Placeholder 4">
            <a:extLst>
              <a:ext uri="{FF2B5EF4-FFF2-40B4-BE49-F238E27FC236}">
                <a16:creationId xmlns:a16="http://schemas.microsoft.com/office/drawing/2014/main" id="{E18040BF-3274-DD92-D71A-CFA013332492}"/>
              </a:ext>
            </a:extLst>
          </p:cNvPr>
          <p:cNvSpPr>
            <a:spLocks noGrp="1"/>
          </p:cNvSpPr>
          <p:nvPr>
            <p:ph type="pic" sz="quarter" idx="17"/>
          </p:nvPr>
        </p:nvSpPr>
        <p:spPr/>
        <p:txBody>
          <a:bodyPr/>
          <a:lstStyle/>
          <a:p>
            <a:endParaRPr lang="en-GB"/>
          </a:p>
        </p:txBody>
      </p:sp>
      <p:sp>
        <p:nvSpPr>
          <p:cNvPr id="6" name="Picture Placeholder 5">
            <a:extLst>
              <a:ext uri="{FF2B5EF4-FFF2-40B4-BE49-F238E27FC236}">
                <a16:creationId xmlns:a16="http://schemas.microsoft.com/office/drawing/2014/main" id="{C84B976A-CFA1-64BC-7285-135299608726}"/>
              </a:ext>
            </a:extLst>
          </p:cNvPr>
          <p:cNvSpPr>
            <a:spLocks noGrp="1"/>
          </p:cNvSpPr>
          <p:nvPr>
            <p:ph type="pic" sz="quarter" idx="16"/>
          </p:nvPr>
        </p:nvSpPr>
        <p:spPr/>
        <p:txBody>
          <a:bodyPr/>
          <a:lstStyle/>
          <a:p>
            <a:endParaRPr lang="en-GB"/>
          </a:p>
        </p:txBody>
      </p:sp>
      <p:sp>
        <p:nvSpPr>
          <p:cNvPr id="7" name="Picture Placeholder 6">
            <a:extLst>
              <a:ext uri="{FF2B5EF4-FFF2-40B4-BE49-F238E27FC236}">
                <a16:creationId xmlns:a16="http://schemas.microsoft.com/office/drawing/2014/main" id="{49712971-B475-0F6A-61C0-0E198AB484A4}"/>
              </a:ext>
            </a:extLst>
          </p:cNvPr>
          <p:cNvSpPr>
            <a:spLocks noGrp="1"/>
          </p:cNvSpPr>
          <p:nvPr>
            <p:ph type="pic" sz="quarter" idx="13"/>
          </p:nvPr>
        </p:nvSpPr>
        <p:spPr/>
        <p:txBody>
          <a:bodyPr/>
          <a:lstStyle/>
          <a:p>
            <a:endParaRPr lang="en-GB"/>
          </a:p>
        </p:txBody>
      </p:sp>
      <p:sp>
        <p:nvSpPr>
          <p:cNvPr id="8" name="Picture Placeholder 7">
            <a:extLst>
              <a:ext uri="{FF2B5EF4-FFF2-40B4-BE49-F238E27FC236}">
                <a16:creationId xmlns:a16="http://schemas.microsoft.com/office/drawing/2014/main" id="{A5340FEC-8E45-D68F-24C3-46443CB904B5}"/>
              </a:ext>
            </a:extLst>
          </p:cNvPr>
          <p:cNvSpPr>
            <a:spLocks noGrp="1"/>
          </p:cNvSpPr>
          <p:nvPr>
            <p:ph type="pic" sz="quarter" idx="14"/>
          </p:nvPr>
        </p:nvSpPr>
        <p:spPr/>
        <p:txBody>
          <a:bodyPr/>
          <a:lstStyle/>
          <a:p>
            <a:endParaRPr lang="en-GB"/>
          </a:p>
        </p:txBody>
      </p:sp>
      <p:sp>
        <p:nvSpPr>
          <p:cNvPr id="9" name="Picture Placeholder 8">
            <a:extLst>
              <a:ext uri="{FF2B5EF4-FFF2-40B4-BE49-F238E27FC236}">
                <a16:creationId xmlns:a16="http://schemas.microsoft.com/office/drawing/2014/main" id="{63B5407B-3A59-C805-A56B-022DE274B5C3}"/>
              </a:ext>
            </a:extLst>
          </p:cNvPr>
          <p:cNvSpPr>
            <a:spLocks noGrp="1"/>
          </p:cNvSpPr>
          <p:nvPr>
            <p:ph type="pic" sz="quarter" idx="15"/>
          </p:nvPr>
        </p:nvSpPr>
        <p:spPr/>
        <p:txBody>
          <a:bodyPr/>
          <a:lstStyle/>
          <a:p>
            <a:endParaRPr lang="en-GB"/>
          </a:p>
        </p:txBody>
      </p:sp>
      <p:sp>
        <p:nvSpPr>
          <p:cNvPr id="10" name="Date Placeholder 9">
            <a:extLst>
              <a:ext uri="{FF2B5EF4-FFF2-40B4-BE49-F238E27FC236}">
                <a16:creationId xmlns:a16="http://schemas.microsoft.com/office/drawing/2014/main" id="{C35601A0-7017-0661-CD8E-D15A7FABA1DA}"/>
              </a:ext>
            </a:extLst>
          </p:cNvPr>
          <p:cNvSpPr>
            <a:spLocks noGrp="1"/>
          </p:cNvSpPr>
          <p:nvPr>
            <p:ph type="dt" sz="half" idx="2"/>
          </p:nvPr>
        </p:nvSpPr>
        <p:spPr/>
        <p:txBody>
          <a:bodyPr/>
          <a:lstStyle/>
          <a:p>
            <a:fld id="{BE67B7DE-2B97-4EF3-8561-FDC8E4B63297}" type="datetime3">
              <a:rPr lang="en-GB" smtClean="0"/>
              <a:t>27 November, 2023</a:t>
            </a:fld>
            <a:endParaRPr lang="en-GB" dirty="0"/>
          </a:p>
        </p:txBody>
      </p:sp>
      <p:sp>
        <p:nvSpPr>
          <p:cNvPr id="12" name="Content Placeholder 2">
            <a:extLst>
              <a:ext uri="{FF2B5EF4-FFF2-40B4-BE49-F238E27FC236}">
                <a16:creationId xmlns:a16="http://schemas.microsoft.com/office/drawing/2014/main" id="{E3FD7D7D-5F99-602E-DD26-D71EB72D3E29}"/>
              </a:ext>
            </a:extLst>
          </p:cNvPr>
          <p:cNvSpPr>
            <a:spLocks noGrp="1"/>
          </p:cNvSpPr>
          <p:nvPr/>
        </p:nvSpPr>
        <p:spPr>
          <a:xfrm>
            <a:off x="286627" y="1366191"/>
            <a:ext cx="5809373" cy="4329752"/>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45953"/>
                </a:solidFill>
              </a:rPr>
              <a:t>By simulating the data, you know the “truth” behind the system. This can be useful to:</a:t>
            </a:r>
            <a:endParaRPr lang="en-US" sz="2800" dirty="0">
              <a:solidFill>
                <a:srgbClr val="045953"/>
              </a:solidFill>
            </a:endParaRPr>
          </a:p>
          <a:p>
            <a:r>
              <a:rPr lang="en-US" sz="2800" dirty="0">
                <a:solidFill>
                  <a:srgbClr val="045953"/>
                </a:solidFill>
              </a:rPr>
              <a:t>Check model performance under one or more scenarios</a:t>
            </a:r>
          </a:p>
          <a:p>
            <a:r>
              <a:rPr lang="en-US" sz="2800" dirty="0">
                <a:solidFill>
                  <a:srgbClr val="045953"/>
                </a:solidFill>
              </a:rPr>
              <a:t>Check number of samples required</a:t>
            </a:r>
          </a:p>
          <a:p>
            <a:endParaRPr lang="en-US" sz="2800" b="1" dirty="0">
              <a:solidFill>
                <a:srgbClr val="045953"/>
              </a:solidFill>
            </a:endParaRPr>
          </a:p>
          <a:p>
            <a:endParaRPr lang="en-US" sz="2800" dirty="0">
              <a:solidFill>
                <a:srgbClr val="045953"/>
              </a:solidFill>
            </a:endParaRPr>
          </a:p>
        </p:txBody>
      </p:sp>
      <p:sp>
        <p:nvSpPr>
          <p:cNvPr id="14" name="TextBox 13">
            <a:extLst>
              <a:ext uri="{FF2B5EF4-FFF2-40B4-BE49-F238E27FC236}">
                <a16:creationId xmlns:a16="http://schemas.microsoft.com/office/drawing/2014/main" id="{BA798C94-2835-19FF-B699-B16626039366}"/>
              </a:ext>
            </a:extLst>
          </p:cNvPr>
          <p:cNvSpPr txBox="1"/>
          <p:nvPr/>
        </p:nvSpPr>
        <p:spPr>
          <a:xfrm>
            <a:off x="5896726" y="3847359"/>
            <a:ext cx="5361090" cy="1938992"/>
          </a:xfrm>
          <a:prstGeom prst="rect">
            <a:avLst/>
          </a:prstGeom>
          <a:noFill/>
        </p:spPr>
        <p:txBody>
          <a:bodyPr wrap="square">
            <a:spAutoFit/>
          </a:bodyPr>
          <a:lstStyle/>
          <a:p>
            <a:r>
              <a:rPr lang="en-GB" sz="2400" dirty="0">
                <a:solidFill>
                  <a:srgbClr val="00645F"/>
                </a:solidFill>
              </a:rPr>
              <a:t>install.packages("</a:t>
            </a:r>
            <a:r>
              <a:rPr lang="en-GB" sz="2400" dirty="0" err="1">
                <a:solidFill>
                  <a:srgbClr val="00645F"/>
                </a:solidFill>
              </a:rPr>
              <a:t>devtools</a:t>
            </a:r>
            <a:r>
              <a:rPr lang="en-GB" sz="2400" dirty="0">
                <a:solidFill>
                  <a:srgbClr val="00645F"/>
                </a:solidFill>
              </a:rPr>
              <a:t>")</a:t>
            </a:r>
          </a:p>
          <a:p>
            <a:r>
              <a:rPr lang="en-GB" sz="2400" dirty="0" err="1">
                <a:solidFill>
                  <a:srgbClr val="00645F"/>
                </a:solidFill>
              </a:rPr>
              <a:t>devtools</a:t>
            </a:r>
            <a:r>
              <a:rPr lang="en-GB" sz="2400" dirty="0">
                <a:solidFill>
                  <a:srgbClr val="00645F"/>
                </a:solidFill>
              </a:rPr>
              <a:t>::</a:t>
            </a:r>
            <a:r>
              <a:rPr lang="en-GB" sz="2400" dirty="0" err="1">
                <a:solidFill>
                  <a:srgbClr val="00645F"/>
                </a:solidFill>
              </a:rPr>
              <a:t>install_git</a:t>
            </a:r>
            <a:r>
              <a:rPr lang="en-GB" sz="2400" dirty="0">
                <a:solidFill>
                  <a:srgbClr val="00645F"/>
                </a:solidFill>
              </a:rPr>
              <a:t>("</a:t>
            </a:r>
            <a:r>
              <a:rPr lang="en-GB" sz="2400" dirty="0">
                <a:solidFill>
                  <a:srgbClr val="00645F"/>
                </a:solidFill>
                <a:hlinkClick r:id="rId2"/>
              </a:rPr>
              <a:t>https://gitlab.bioss.ac.uk/</a:t>
            </a:r>
            <a:r>
              <a:rPr lang="en-GB" sz="2400" dirty="0" err="1">
                <a:solidFill>
                  <a:srgbClr val="00645F"/>
                </a:solidFill>
                <a:hlinkClick r:id="rId2"/>
              </a:rPr>
              <a:t>ukceh</a:t>
            </a:r>
            <a:r>
              <a:rPr lang="en-GB" sz="2400" dirty="0">
                <a:solidFill>
                  <a:srgbClr val="00645F"/>
                </a:solidFill>
                <a:hlinkClick r:id="rId2"/>
              </a:rPr>
              <a:t>-</a:t>
            </a:r>
            <a:r>
              <a:rPr lang="en-GB" sz="2400" dirty="0" err="1">
                <a:solidFill>
                  <a:srgbClr val="00645F"/>
                </a:solidFill>
                <a:hlinkClick r:id="rId2"/>
              </a:rPr>
              <a:t>bioss</a:t>
            </a:r>
            <a:r>
              <a:rPr lang="en-GB" sz="2400" dirty="0">
                <a:solidFill>
                  <a:srgbClr val="00645F"/>
                </a:solidFill>
                <a:hlinkClick r:id="rId2"/>
              </a:rPr>
              <a:t>-framework/dev/</a:t>
            </a:r>
            <a:r>
              <a:rPr lang="en-GB" sz="2400" dirty="0" err="1">
                <a:solidFill>
                  <a:srgbClr val="00645F"/>
                </a:solidFill>
                <a:hlinkClick r:id="rId2"/>
              </a:rPr>
              <a:t>ascot.git</a:t>
            </a:r>
            <a:r>
              <a:rPr lang="en-GB" sz="2400" dirty="0">
                <a:solidFill>
                  <a:srgbClr val="00645F"/>
                </a:solidFill>
              </a:rPr>
              <a:t>", dependencies = TRUE )</a:t>
            </a:r>
          </a:p>
        </p:txBody>
      </p:sp>
      <p:pic>
        <p:nvPicPr>
          <p:cNvPr id="13" name="Picture 12">
            <a:extLst>
              <a:ext uri="{FF2B5EF4-FFF2-40B4-BE49-F238E27FC236}">
                <a16:creationId xmlns:a16="http://schemas.microsoft.com/office/drawing/2014/main" id="{F4A4E4ED-5DB8-C2D2-8ACA-89FEEF3B7A81}"/>
              </a:ext>
            </a:extLst>
          </p:cNvPr>
          <p:cNvPicPr>
            <a:picLocks noChangeAspect="1"/>
          </p:cNvPicPr>
          <p:nvPr/>
        </p:nvPicPr>
        <p:blipFill>
          <a:blip r:embed="rId3"/>
          <a:stretch>
            <a:fillRect/>
          </a:stretch>
        </p:blipFill>
        <p:spPr>
          <a:xfrm>
            <a:off x="7233456" y="1439820"/>
            <a:ext cx="2395286" cy="2395286"/>
          </a:xfrm>
          <a:prstGeom prst="rect">
            <a:avLst/>
          </a:prstGeom>
        </p:spPr>
      </p:pic>
      <p:sp>
        <p:nvSpPr>
          <p:cNvPr id="11" name="Footer Placeholder 2">
            <a:extLst>
              <a:ext uri="{FF2B5EF4-FFF2-40B4-BE49-F238E27FC236}">
                <a16:creationId xmlns:a16="http://schemas.microsoft.com/office/drawing/2014/main" id="{692971D4-7949-F5C6-054C-1BBFF03E223F}"/>
              </a:ext>
            </a:extLst>
          </p:cNvPr>
          <p:cNvSpPr>
            <a:spLocks noGrp="1"/>
          </p:cNvSpPr>
          <p:nvPr>
            <p:ph type="ftr" sz="quarter" idx="11"/>
          </p:nvPr>
        </p:nvSpPr>
        <p:spPr>
          <a:xfrm>
            <a:off x="4038600" y="6356350"/>
            <a:ext cx="4114800" cy="365125"/>
          </a:xfrm>
        </p:spPr>
        <p:txBody>
          <a:bodyPr/>
          <a:lstStyle/>
          <a:p>
            <a:r>
              <a:rPr lang="en-GB" dirty="0"/>
              <a:t>Simulate </a:t>
            </a:r>
            <a:r>
              <a:rPr lang="en-GB" dirty="0" err="1"/>
              <a:t>spatio</a:t>
            </a:r>
            <a:r>
              <a:rPr lang="en-GB" dirty="0"/>
              <a:t>-temporal data using ASCOT</a:t>
            </a:r>
          </a:p>
        </p:txBody>
      </p:sp>
    </p:spTree>
    <p:extLst>
      <p:ext uri="{BB962C8B-B14F-4D97-AF65-F5344CB8AC3E}">
        <p14:creationId xmlns:p14="http://schemas.microsoft.com/office/powerpoint/2010/main" val="4186828982"/>
      </p:ext>
    </p:extLst>
  </p:cSld>
  <p:clrMapOvr>
    <a:masterClrMapping/>
  </p:clrMapOvr>
</p:sld>
</file>

<file path=ppt/theme/theme1.xml><?xml version="1.0" encoding="utf-8"?>
<a:theme xmlns:a="http://schemas.openxmlformats.org/drawingml/2006/main" name="Office Theme">
  <a:themeElements>
    <a:clrScheme name="Custom 3">
      <a:dk1>
        <a:srgbClr val="FFFFFF"/>
      </a:dk1>
      <a:lt1>
        <a:srgbClr val="034A90"/>
      </a:lt1>
      <a:dk2>
        <a:srgbClr val="FFC000"/>
      </a:dk2>
      <a:lt2>
        <a:srgbClr val="E7E6E6"/>
      </a:lt2>
      <a:accent1>
        <a:srgbClr val="FFFF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ioSS">
      <a:majorFont>
        <a:latin typeface="Montserrat Bold"/>
        <a:ea typeface=""/>
        <a:cs typeface=""/>
      </a:majorFont>
      <a:minorFont>
        <a:latin typeface="Lexe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DarkMode.potx  -  Read-Only" id="{2D1829E0-4ECB-4213-873C-C1F63D5C3512}" vid="{948F6525-F3D3-400E-AF9C-D7E26EE6B8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Presentation_Template_DarkMode</Template>
  <TotalTime>959</TotalTime>
  <Words>2138</Words>
  <Application>Microsoft Office PowerPoint</Application>
  <PresentationFormat>Widescreen</PresentationFormat>
  <Paragraphs>291</Paragraphs>
  <Slides>35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Courier</vt:lpstr>
      <vt:lpstr>Lexend</vt:lpstr>
      <vt:lpstr>Montserrat Bold</vt:lpstr>
      <vt:lpstr>Montserrat SemiBold</vt:lpstr>
      <vt:lpstr>Wingdings</vt:lpstr>
      <vt:lpstr>Office Theme</vt:lpstr>
      <vt:lpstr>Bitmap Image</vt:lpstr>
      <vt:lpstr>Project 1: data fusion with change of support  Package, Simulation, Sampling</vt:lpstr>
      <vt:lpstr>Case studies</vt:lpstr>
      <vt:lpstr>Case studies</vt:lpstr>
      <vt:lpstr>Case studies</vt:lpstr>
      <vt:lpstr>Generalising the case studies​</vt:lpstr>
      <vt:lpstr>Generalising the case studies​</vt:lpstr>
      <vt:lpstr>What we did</vt:lpstr>
      <vt:lpstr>What we did</vt:lpstr>
      <vt:lpstr>ASCOT R package</vt:lpstr>
      <vt:lpstr>Simulating the “truth”</vt:lpstr>
      <vt:lpstr>Simulating the “truth”</vt:lpstr>
      <vt:lpstr>Simulate temporal data</vt:lpstr>
      <vt:lpstr>Simulate temporal data</vt:lpstr>
      <vt:lpstr>Simulate temporal data</vt:lpstr>
      <vt:lpstr>Simulate spatial data</vt:lpstr>
      <vt:lpstr>Simulate spatial data</vt:lpstr>
      <vt:lpstr>Simulate spatio-temporal data</vt:lpstr>
      <vt:lpstr>Simulate spatio-temporal data</vt:lpstr>
      <vt:lpstr>Simulate spatio-temporal data</vt:lpstr>
      <vt:lpstr>Sampling from the “truth”</vt:lpstr>
      <vt:lpstr>Point sampling</vt:lpstr>
      <vt:lpstr>Point sampling</vt:lpstr>
      <vt:lpstr>Point sampling</vt:lpstr>
      <vt:lpstr>Point sampling</vt:lpstr>
      <vt:lpstr>Point sampling</vt:lpstr>
      <vt:lpstr>Point sampling</vt:lpstr>
      <vt:lpstr>Areal sampling</vt:lpstr>
      <vt:lpstr>Areal sampling</vt:lpstr>
      <vt:lpstr>Areal sampling</vt:lpstr>
      <vt:lpstr>Areal sampling</vt:lpstr>
      <vt:lpstr>Areal sampling</vt:lpstr>
      <vt:lpstr>Areal sampling</vt:lpstr>
      <vt:lpstr>Areal sampling</vt:lpstr>
      <vt:lpstr>Shiny app</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 spatio-temporal data using ASCOT</dc:title>
  <dc:creator>Ana Silva Couto</dc:creator>
  <cp:lastModifiedBy>Ana Silva Couto</cp:lastModifiedBy>
  <cp:revision>20</cp:revision>
  <dcterms:created xsi:type="dcterms:W3CDTF">2023-11-22T10:42:18Z</dcterms:created>
  <dcterms:modified xsi:type="dcterms:W3CDTF">2023-11-27T11:40:17Z</dcterms:modified>
</cp:coreProperties>
</file>